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8"/>
  </p:notesMasterIdLst>
  <p:handoutMasterIdLst>
    <p:handoutMasterId r:id="rId79"/>
  </p:handoutMasterIdLst>
  <p:sldIdLst>
    <p:sldId id="256" r:id="rId2"/>
    <p:sldId id="257" r:id="rId3"/>
    <p:sldId id="304" r:id="rId4"/>
    <p:sldId id="358" r:id="rId5"/>
    <p:sldId id="316" r:id="rId6"/>
    <p:sldId id="330" r:id="rId7"/>
    <p:sldId id="258" r:id="rId8"/>
    <p:sldId id="295" r:id="rId9"/>
    <p:sldId id="259" r:id="rId10"/>
    <p:sldId id="297" r:id="rId11"/>
    <p:sldId id="262" r:id="rId12"/>
    <p:sldId id="296" r:id="rId13"/>
    <p:sldId id="298" r:id="rId14"/>
    <p:sldId id="332" r:id="rId15"/>
    <p:sldId id="331" r:id="rId16"/>
    <p:sldId id="299" r:id="rId17"/>
    <p:sldId id="260" r:id="rId18"/>
    <p:sldId id="261" r:id="rId19"/>
    <p:sldId id="263" r:id="rId20"/>
    <p:sldId id="292" r:id="rId21"/>
    <p:sldId id="300" r:id="rId22"/>
    <p:sldId id="267" r:id="rId23"/>
    <p:sldId id="293" r:id="rId24"/>
    <p:sldId id="301" r:id="rId25"/>
    <p:sldId id="302" r:id="rId26"/>
    <p:sldId id="303" r:id="rId27"/>
    <p:sldId id="334" r:id="rId28"/>
    <p:sldId id="268" r:id="rId29"/>
    <p:sldId id="338" r:id="rId30"/>
    <p:sldId id="309" r:id="rId31"/>
    <p:sldId id="310" r:id="rId32"/>
    <p:sldId id="314" r:id="rId33"/>
    <p:sldId id="305" r:id="rId34"/>
    <p:sldId id="269" r:id="rId35"/>
    <p:sldId id="311" r:id="rId36"/>
    <p:sldId id="270" r:id="rId37"/>
    <p:sldId id="340" r:id="rId38"/>
    <p:sldId id="341" r:id="rId39"/>
    <p:sldId id="342" r:id="rId40"/>
    <p:sldId id="343" r:id="rId41"/>
    <p:sldId id="339" r:id="rId42"/>
    <p:sldId id="271" r:id="rId43"/>
    <p:sldId id="317" r:id="rId44"/>
    <p:sldId id="318" r:id="rId45"/>
    <p:sldId id="319" r:id="rId46"/>
    <p:sldId id="320" r:id="rId47"/>
    <p:sldId id="323" r:id="rId48"/>
    <p:sldId id="337" r:id="rId49"/>
    <p:sldId id="336" r:id="rId50"/>
    <p:sldId id="359" r:id="rId51"/>
    <p:sldId id="321" r:id="rId52"/>
    <p:sldId id="345" r:id="rId53"/>
    <p:sldId id="346" r:id="rId54"/>
    <p:sldId id="344" r:id="rId55"/>
    <p:sldId id="360" r:id="rId56"/>
    <p:sldId id="313" r:id="rId57"/>
    <p:sldId id="312" r:id="rId58"/>
    <p:sldId id="347" r:id="rId59"/>
    <p:sldId id="328" r:id="rId60"/>
    <p:sldId id="278" r:id="rId61"/>
    <p:sldId id="279" r:id="rId62"/>
    <p:sldId id="349" r:id="rId63"/>
    <p:sldId id="348" r:id="rId64"/>
    <p:sldId id="280" r:id="rId65"/>
    <p:sldId id="350" r:id="rId66"/>
    <p:sldId id="284" r:id="rId67"/>
    <p:sldId id="285" r:id="rId68"/>
    <p:sldId id="351" r:id="rId69"/>
    <p:sldId id="352" r:id="rId70"/>
    <p:sldId id="353" r:id="rId71"/>
    <p:sldId id="287" r:id="rId72"/>
    <p:sldId id="354" r:id="rId73"/>
    <p:sldId id="326" r:id="rId74"/>
    <p:sldId id="355" r:id="rId75"/>
    <p:sldId id="356" r:id="rId76"/>
    <p:sldId id="357" r:id="rId7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AB5B74-6627-4A5C-80A8-4C1ABB92E940}"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D93FF15E-B1D3-461D-ADD1-84BC02A58261}">
      <dgm:prSet phldrT="[文本]"/>
      <dgm:spPr/>
      <dgm:t>
        <a:bodyPr/>
        <a:lstStyle/>
        <a:p>
          <a:r>
            <a:rPr lang="zh-CN" altLang="en-US" b="1" dirty="0" smtClean="0"/>
            <a:t>高校教师</a:t>
          </a:r>
          <a:endParaRPr lang="zh-CN" altLang="en-US" b="1" dirty="0"/>
        </a:p>
      </dgm:t>
    </dgm:pt>
    <dgm:pt modelId="{F3EC8936-A0A4-42E5-8284-36B6DD494221}" type="parTrans" cxnId="{98800481-4B94-4F48-981F-348C738A3A28}">
      <dgm:prSet/>
      <dgm:spPr/>
      <dgm:t>
        <a:bodyPr/>
        <a:lstStyle/>
        <a:p>
          <a:endParaRPr lang="zh-CN" altLang="en-US" b="1"/>
        </a:p>
      </dgm:t>
    </dgm:pt>
    <dgm:pt modelId="{2B5619D9-5E91-4D32-9D3B-9FE9D14FEC8D}" type="sibTrans" cxnId="{98800481-4B94-4F48-981F-348C738A3A28}">
      <dgm:prSet/>
      <dgm:spPr/>
      <dgm:t>
        <a:bodyPr/>
        <a:lstStyle/>
        <a:p>
          <a:endParaRPr lang="zh-CN" altLang="en-US" b="1"/>
        </a:p>
      </dgm:t>
    </dgm:pt>
    <dgm:pt modelId="{4F202D58-4571-4912-854C-567A685E0E51}">
      <dgm:prSet phldrT="[文本]"/>
      <dgm:spPr/>
      <dgm:t>
        <a:bodyPr/>
        <a:lstStyle/>
        <a:p>
          <a:r>
            <a:rPr lang="zh-CN" altLang="en-US" b="1" dirty="0" smtClean="0"/>
            <a:t>专任教师</a:t>
          </a:r>
          <a:endParaRPr lang="zh-CN" altLang="en-US" b="1" dirty="0"/>
        </a:p>
      </dgm:t>
    </dgm:pt>
    <dgm:pt modelId="{2963F8C9-9FA0-4646-BAF8-47DB6C90DBCA}" type="parTrans" cxnId="{A3FEAF74-5D43-467D-9A80-48B366295D45}">
      <dgm:prSet/>
      <dgm:spPr/>
      <dgm:t>
        <a:bodyPr/>
        <a:lstStyle/>
        <a:p>
          <a:endParaRPr lang="zh-CN" altLang="en-US" b="1"/>
        </a:p>
      </dgm:t>
    </dgm:pt>
    <dgm:pt modelId="{BC2F92DC-5C62-4326-A109-7A06DA243586}" type="sibTrans" cxnId="{A3FEAF74-5D43-467D-9A80-48B366295D45}">
      <dgm:prSet/>
      <dgm:spPr/>
      <dgm:t>
        <a:bodyPr/>
        <a:lstStyle/>
        <a:p>
          <a:endParaRPr lang="zh-CN" altLang="en-US" b="1"/>
        </a:p>
      </dgm:t>
    </dgm:pt>
    <dgm:pt modelId="{0CABF6C7-C2A6-4E04-9E43-8771ED8FD681}">
      <dgm:prSet phldrT="[文本]"/>
      <dgm:spPr/>
      <dgm:t>
        <a:bodyPr/>
        <a:lstStyle/>
        <a:p>
          <a:r>
            <a:rPr lang="zh-CN" altLang="en-US" b="1" dirty="0" smtClean="0"/>
            <a:t>其他教师</a:t>
          </a:r>
          <a:endParaRPr lang="zh-CN" altLang="en-US" b="1" dirty="0"/>
        </a:p>
      </dgm:t>
    </dgm:pt>
    <dgm:pt modelId="{385DDA16-0194-4746-A699-AF289DCAB9F8}" type="parTrans" cxnId="{13DC22A0-DEC8-479A-94F0-9A8F0E6BBD0E}">
      <dgm:prSet/>
      <dgm:spPr/>
      <dgm:t>
        <a:bodyPr/>
        <a:lstStyle/>
        <a:p>
          <a:endParaRPr lang="zh-CN" altLang="en-US" b="1"/>
        </a:p>
      </dgm:t>
    </dgm:pt>
    <dgm:pt modelId="{BA5161E7-A211-463C-9ACE-F8A0817F2C4C}" type="sibTrans" cxnId="{13DC22A0-DEC8-479A-94F0-9A8F0E6BBD0E}">
      <dgm:prSet/>
      <dgm:spPr/>
      <dgm:t>
        <a:bodyPr/>
        <a:lstStyle/>
        <a:p>
          <a:endParaRPr lang="zh-CN" altLang="en-US" b="1"/>
        </a:p>
      </dgm:t>
    </dgm:pt>
    <dgm:pt modelId="{C37519C0-FB95-413C-90F3-AAE5777028DF}">
      <dgm:prSet phldrT="[文本]"/>
      <dgm:spPr/>
      <dgm:t>
        <a:bodyPr/>
        <a:lstStyle/>
        <a:p>
          <a:r>
            <a:rPr lang="zh-CN" altLang="en-US" b="1" dirty="0" smtClean="0"/>
            <a:t>兼职教师</a:t>
          </a:r>
          <a:endParaRPr lang="zh-CN" altLang="en-US" b="1" dirty="0"/>
        </a:p>
      </dgm:t>
    </dgm:pt>
    <dgm:pt modelId="{2E72E531-EFC1-4C06-BDA5-ABB1621234AB}" type="parTrans" cxnId="{9EDD162D-8AD3-402C-BC8E-D54E50213E67}">
      <dgm:prSet/>
      <dgm:spPr/>
      <dgm:t>
        <a:bodyPr/>
        <a:lstStyle/>
        <a:p>
          <a:endParaRPr lang="zh-CN" altLang="en-US" b="1"/>
        </a:p>
      </dgm:t>
    </dgm:pt>
    <dgm:pt modelId="{8FDB1221-72FE-4216-AD22-01633D03F896}" type="sibTrans" cxnId="{9EDD162D-8AD3-402C-BC8E-D54E50213E67}">
      <dgm:prSet/>
      <dgm:spPr/>
      <dgm:t>
        <a:bodyPr/>
        <a:lstStyle/>
        <a:p>
          <a:endParaRPr lang="zh-CN" altLang="en-US" b="1"/>
        </a:p>
      </dgm:t>
    </dgm:pt>
    <dgm:pt modelId="{33287291-7F8A-4246-9FE9-A87090825D9F}">
      <dgm:prSet/>
      <dgm:spPr/>
      <dgm:t>
        <a:bodyPr/>
        <a:lstStyle/>
        <a:p>
          <a:r>
            <a:rPr lang="zh-CN" altLang="en-US" b="1" dirty="0" smtClean="0"/>
            <a:t>外聘教师</a:t>
          </a:r>
          <a:endParaRPr lang="en-US" altLang="zh-CN" b="1" dirty="0" smtClean="0"/>
        </a:p>
      </dgm:t>
    </dgm:pt>
    <dgm:pt modelId="{50598190-9519-4E73-966E-B7643D02678D}" type="parTrans" cxnId="{1E3750E3-07C3-4A7A-8AE6-E2E3DC98BE4E}">
      <dgm:prSet/>
      <dgm:spPr/>
      <dgm:t>
        <a:bodyPr/>
        <a:lstStyle/>
        <a:p>
          <a:endParaRPr lang="zh-CN" altLang="en-US" b="1"/>
        </a:p>
      </dgm:t>
    </dgm:pt>
    <dgm:pt modelId="{16A651CD-44EB-4F39-B5B8-1761D8F7CEF4}" type="sibTrans" cxnId="{1E3750E3-07C3-4A7A-8AE6-E2E3DC98BE4E}">
      <dgm:prSet/>
      <dgm:spPr/>
      <dgm:t>
        <a:bodyPr/>
        <a:lstStyle/>
        <a:p>
          <a:endParaRPr lang="zh-CN" altLang="en-US" b="1"/>
        </a:p>
      </dgm:t>
    </dgm:pt>
    <dgm:pt modelId="{F9E8684E-50F6-4E84-9AE4-3E66F1BC5F76}">
      <dgm:prSet/>
      <dgm:spPr/>
      <dgm:t>
        <a:bodyPr/>
        <a:lstStyle/>
        <a:p>
          <a:r>
            <a:rPr lang="zh-CN" altLang="en-US" b="1" dirty="0" smtClean="0"/>
            <a:t>返聘教师</a:t>
          </a:r>
          <a:endParaRPr lang="zh-CN" altLang="en-US" b="1" dirty="0"/>
        </a:p>
      </dgm:t>
    </dgm:pt>
    <dgm:pt modelId="{1ADD0756-0411-4701-99B0-CB79F0FCE962}" type="parTrans" cxnId="{0D9FADE2-5195-42FF-94F0-3D68C782A320}">
      <dgm:prSet/>
      <dgm:spPr/>
      <dgm:t>
        <a:bodyPr/>
        <a:lstStyle/>
        <a:p>
          <a:endParaRPr lang="zh-CN" altLang="en-US" b="1"/>
        </a:p>
      </dgm:t>
    </dgm:pt>
    <dgm:pt modelId="{0AC6E09E-E9A3-44A3-88AC-542F96A9414F}" type="sibTrans" cxnId="{0D9FADE2-5195-42FF-94F0-3D68C782A320}">
      <dgm:prSet/>
      <dgm:spPr/>
      <dgm:t>
        <a:bodyPr/>
        <a:lstStyle/>
        <a:p>
          <a:endParaRPr lang="zh-CN" altLang="en-US" b="1"/>
        </a:p>
      </dgm:t>
    </dgm:pt>
    <dgm:pt modelId="{2A15EBBA-9F1E-4686-B117-3A2F1EC0B66F}">
      <dgm:prSet/>
      <dgm:spPr/>
      <dgm:t>
        <a:bodyPr/>
        <a:lstStyle/>
        <a:p>
          <a:r>
            <a:rPr lang="zh-CN" altLang="en-US" b="1" dirty="0" smtClean="0"/>
            <a:t>特聘教师</a:t>
          </a:r>
          <a:endParaRPr lang="zh-CN" altLang="en-US" b="1" dirty="0"/>
        </a:p>
      </dgm:t>
    </dgm:pt>
    <dgm:pt modelId="{0FA24314-0EE3-4FD4-8D74-885C30DA4171}" type="parTrans" cxnId="{DBB27902-F35D-4602-81F4-E708F6BDFC1A}">
      <dgm:prSet/>
      <dgm:spPr/>
      <dgm:t>
        <a:bodyPr/>
        <a:lstStyle/>
        <a:p>
          <a:endParaRPr lang="zh-CN" altLang="en-US" b="1"/>
        </a:p>
      </dgm:t>
    </dgm:pt>
    <dgm:pt modelId="{D1AC9FEB-0375-43B4-8A3A-68E463C2B4ED}" type="sibTrans" cxnId="{DBB27902-F35D-4602-81F4-E708F6BDFC1A}">
      <dgm:prSet/>
      <dgm:spPr/>
      <dgm:t>
        <a:bodyPr/>
        <a:lstStyle/>
        <a:p>
          <a:endParaRPr lang="zh-CN" altLang="en-US" b="1"/>
        </a:p>
      </dgm:t>
    </dgm:pt>
    <dgm:pt modelId="{D42E1AE0-3883-4EEA-9790-5BF802EBC538}" type="pres">
      <dgm:prSet presAssocID="{00AB5B74-6627-4A5C-80A8-4C1ABB92E940}" presName="diagram" presStyleCnt="0">
        <dgm:presLayoutVars>
          <dgm:chPref val="1"/>
          <dgm:dir/>
          <dgm:animOne val="branch"/>
          <dgm:animLvl val="lvl"/>
          <dgm:resizeHandles val="exact"/>
        </dgm:presLayoutVars>
      </dgm:prSet>
      <dgm:spPr/>
      <dgm:t>
        <a:bodyPr/>
        <a:lstStyle/>
        <a:p>
          <a:endParaRPr lang="zh-CN" altLang="en-US"/>
        </a:p>
      </dgm:t>
    </dgm:pt>
    <dgm:pt modelId="{C8281AFB-53EF-4252-91FF-D0CD412258C7}" type="pres">
      <dgm:prSet presAssocID="{D93FF15E-B1D3-461D-ADD1-84BC02A58261}" presName="root1" presStyleCnt="0"/>
      <dgm:spPr/>
    </dgm:pt>
    <dgm:pt modelId="{F677C2BC-17E5-4BEE-9CB1-296275887579}" type="pres">
      <dgm:prSet presAssocID="{D93FF15E-B1D3-461D-ADD1-84BC02A58261}" presName="LevelOneTextNode" presStyleLbl="node0" presStyleIdx="0" presStyleCnt="1" custLinFactNeighborY="35791">
        <dgm:presLayoutVars>
          <dgm:chPref val="3"/>
        </dgm:presLayoutVars>
      </dgm:prSet>
      <dgm:spPr/>
      <dgm:t>
        <a:bodyPr/>
        <a:lstStyle/>
        <a:p>
          <a:endParaRPr lang="zh-CN" altLang="en-US"/>
        </a:p>
      </dgm:t>
    </dgm:pt>
    <dgm:pt modelId="{08DA5ABC-DEC6-45D7-881F-D03B968E3F1E}" type="pres">
      <dgm:prSet presAssocID="{D93FF15E-B1D3-461D-ADD1-84BC02A58261}" presName="level2hierChild" presStyleCnt="0"/>
      <dgm:spPr/>
    </dgm:pt>
    <dgm:pt modelId="{39A868FC-911C-4E40-96AE-BFC8D649557A}" type="pres">
      <dgm:prSet presAssocID="{2963F8C9-9FA0-4646-BAF8-47DB6C90DBCA}" presName="conn2-1" presStyleLbl="parChTrans1D2" presStyleIdx="0" presStyleCnt="2"/>
      <dgm:spPr/>
      <dgm:t>
        <a:bodyPr/>
        <a:lstStyle/>
        <a:p>
          <a:endParaRPr lang="zh-CN" altLang="en-US"/>
        </a:p>
      </dgm:t>
    </dgm:pt>
    <dgm:pt modelId="{5A28D085-187A-4F3F-A80F-6E50B329ACC4}" type="pres">
      <dgm:prSet presAssocID="{2963F8C9-9FA0-4646-BAF8-47DB6C90DBCA}" presName="connTx" presStyleLbl="parChTrans1D2" presStyleIdx="0" presStyleCnt="2"/>
      <dgm:spPr/>
      <dgm:t>
        <a:bodyPr/>
        <a:lstStyle/>
        <a:p>
          <a:endParaRPr lang="zh-CN" altLang="en-US"/>
        </a:p>
      </dgm:t>
    </dgm:pt>
    <dgm:pt modelId="{D72ABE1C-041D-4DB7-825E-E8199A95865F}" type="pres">
      <dgm:prSet presAssocID="{4F202D58-4571-4912-854C-567A685E0E51}" presName="root2" presStyleCnt="0"/>
      <dgm:spPr/>
    </dgm:pt>
    <dgm:pt modelId="{5577D8BC-93C5-4226-B6B3-6EE8B27B429B}" type="pres">
      <dgm:prSet presAssocID="{4F202D58-4571-4912-854C-567A685E0E51}" presName="LevelTwoTextNode" presStyleLbl="node2" presStyleIdx="0" presStyleCnt="2" custScaleX="114419" custLinFactNeighborY="-41231">
        <dgm:presLayoutVars>
          <dgm:chPref val="3"/>
        </dgm:presLayoutVars>
      </dgm:prSet>
      <dgm:spPr/>
      <dgm:t>
        <a:bodyPr/>
        <a:lstStyle/>
        <a:p>
          <a:endParaRPr lang="zh-CN" altLang="en-US"/>
        </a:p>
      </dgm:t>
    </dgm:pt>
    <dgm:pt modelId="{B6C8EE94-1F54-4B5D-86CC-E74E8F9B18D4}" type="pres">
      <dgm:prSet presAssocID="{4F202D58-4571-4912-854C-567A685E0E51}" presName="level3hierChild" presStyleCnt="0"/>
      <dgm:spPr/>
    </dgm:pt>
    <dgm:pt modelId="{D71FACF5-D7E3-4C0E-B1F7-B8FD1FA4E22A}" type="pres">
      <dgm:prSet presAssocID="{385DDA16-0194-4746-A699-AF289DCAB9F8}" presName="conn2-1" presStyleLbl="parChTrans1D2" presStyleIdx="1" presStyleCnt="2"/>
      <dgm:spPr/>
      <dgm:t>
        <a:bodyPr/>
        <a:lstStyle/>
        <a:p>
          <a:endParaRPr lang="zh-CN" altLang="en-US"/>
        </a:p>
      </dgm:t>
    </dgm:pt>
    <dgm:pt modelId="{A365E020-DB43-4C9F-B986-B8720C7ED235}" type="pres">
      <dgm:prSet presAssocID="{385DDA16-0194-4746-A699-AF289DCAB9F8}" presName="connTx" presStyleLbl="parChTrans1D2" presStyleIdx="1" presStyleCnt="2"/>
      <dgm:spPr/>
      <dgm:t>
        <a:bodyPr/>
        <a:lstStyle/>
        <a:p>
          <a:endParaRPr lang="zh-CN" altLang="en-US"/>
        </a:p>
      </dgm:t>
    </dgm:pt>
    <dgm:pt modelId="{1983C539-8311-44A1-AB2F-9A4FD83B3EA9}" type="pres">
      <dgm:prSet presAssocID="{0CABF6C7-C2A6-4E04-9E43-8771ED8FD681}" presName="root2" presStyleCnt="0"/>
      <dgm:spPr/>
    </dgm:pt>
    <dgm:pt modelId="{6BCE1A6F-DF0A-40A7-9C05-844089AE7E8F}" type="pres">
      <dgm:prSet presAssocID="{0CABF6C7-C2A6-4E04-9E43-8771ED8FD681}" presName="LevelTwoTextNode" presStyleLbl="node2" presStyleIdx="1" presStyleCnt="2" custScaleX="113910" custLinFactNeighborY="92201">
        <dgm:presLayoutVars>
          <dgm:chPref val="3"/>
        </dgm:presLayoutVars>
      </dgm:prSet>
      <dgm:spPr/>
      <dgm:t>
        <a:bodyPr/>
        <a:lstStyle/>
        <a:p>
          <a:endParaRPr lang="zh-CN" altLang="en-US"/>
        </a:p>
      </dgm:t>
    </dgm:pt>
    <dgm:pt modelId="{ACB28BFC-0B2C-4B96-B9C8-405C901AF248}" type="pres">
      <dgm:prSet presAssocID="{0CABF6C7-C2A6-4E04-9E43-8771ED8FD681}" presName="level3hierChild" presStyleCnt="0"/>
      <dgm:spPr/>
    </dgm:pt>
    <dgm:pt modelId="{4003C8DE-832F-45E9-8547-63890F62B2B4}" type="pres">
      <dgm:prSet presAssocID="{2E72E531-EFC1-4C06-BDA5-ABB1621234AB}" presName="conn2-1" presStyleLbl="parChTrans1D3" presStyleIdx="0" presStyleCnt="4"/>
      <dgm:spPr/>
      <dgm:t>
        <a:bodyPr/>
        <a:lstStyle/>
        <a:p>
          <a:endParaRPr lang="zh-CN" altLang="en-US"/>
        </a:p>
      </dgm:t>
    </dgm:pt>
    <dgm:pt modelId="{E6BE0F86-BB22-421A-8F5D-BC2AD0A3610D}" type="pres">
      <dgm:prSet presAssocID="{2E72E531-EFC1-4C06-BDA5-ABB1621234AB}" presName="connTx" presStyleLbl="parChTrans1D3" presStyleIdx="0" presStyleCnt="4"/>
      <dgm:spPr/>
      <dgm:t>
        <a:bodyPr/>
        <a:lstStyle/>
        <a:p>
          <a:endParaRPr lang="zh-CN" altLang="en-US"/>
        </a:p>
      </dgm:t>
    </dgm:pt>
    <dgm:pt modelId="{66FC6D74-CBE3-41AC-AD44-868E2573436F}" type="pres">
      <dgm:prSet presAssocID="{C37519C0-FB95-413C-90F3-AAE5777028DF}" presName="root2" presStyleCnt="0"/>
      <dgm:spPr/>
    </dgm:pt>
    <dgm:pt modelId="{B0B5FF49-1A52-4DCA-83E2-1F2120307FFA}" type="pres">
      <dgm:prSet presAssocID="{C37519C0-FB95-413C-90F3-AAE5777028DF}" presName="LevelTwoTextNode" presStyleLbl="node3" presStyleIdx="0" presStyleCnt="4">
        <dgm:presLayoutVars>
          <dgm:chPref val="3"/>
        </dgm:presLayoutVars>
      </dgm:prSet>
      <dgm:spPr/>
      <dgm:t>
        <a:bodyPr/>
        <a:lstStyle/>
        <a:p>
          <a:endParaRPr lang="zh-CN" altLang="en-US"/>
        </a:p>
      </dgm:t>
    </dgm:pt>
    <dgm:pt modelId="{531A16B7-32B4-42C1-A7C3-86B702BC95C7}" type="pres">
      <dgm:prSet presAssocID="{C37519C0-FB95-413C-90F3-AAE5777028DF}" presName="level3hierChild" presStyleCnt="0"/>
      <dgm:spPr/>
    </dgm:pt>
    <dgm:pt modelId="{15CBFDEA-F9F6-453B-A12B-566742172323}" type="pres">
      <dgm:prSet presAssocID="{50598190-9519-4E73-966E-B7643D02678D}" presName="conn2-1" presStyleLbl="parChTrans1D3" presStyleIdx="1" presStyleCnt="4"/>
      <dgm:spPr/>
      <dgm:t>
        <a:bodyPr/>
        <a:lstStyle/>
        <a:p>
          <a:endParaRPr lang="zh-CN" altLang="en-US"/>
        </a:p>
      </dgm:t>
    </dgm:pt>
    <dgm:pt modelId="{F3F502CA-E371-495F-9AAD-7B2E72259FC7}" type="pres">
      <dgm:prSet presAssocID="{50598190-9519-4E73-966E-B7643D02678D}" presName="connTx" presStyleLbl="parChTrans1D3" presStyleIdx="1" presStyleCnt="4"/>
      <dgm:spPr/>
      <dgm:t>
        <a:bodyPr/>
        <a:lstStyle/>
        <a:p>
          <a:endParaRPr lang="zh-CN" altLang="en-US"/>
        </a:p>
      </dgm:t>
    </dgm:pt>
    <dgm:pt modelId="{6B7747AB-61C9-4028-82E5-2A4D672C466B}" type="pres">
      <dgm:prSet presAssocID="{33287291-7F8A-4246-9FE9-A87090825D9F}" presName="root2" presStyleCnt="0"/>
      <dgm:spPr/>
    </dgm:pt>
    <dgm:pt modelId="{68A35A86-4B48-461C-A4E9-3F48356578A1}" type="pres">
      <dgm:prSet presAssocID="{33287291-7F8A-4246-9FE9-A87090825D9F}" presName="LevelTwoTextNode" presStyleLbl="node3" presStyleIdx="1" presStyleCnt="4">
        <dgm:presLayoutVars>
          <dgm:chPref val="3"/>
        </dgm:presLayoutVars>
      </dgm:prSet>
      <dgm:spPr/>
      <dgm:t>
        <a:bodyPr/>
        <a:lstStyle/>
        <a:p>
          <a:endParaRPr lang="zh-CN" altLang="en-US"/>
        </a:p>
      </dgm:t>
    </dgm:pt>
    <dgm:pt modelId="{30E7AEF6-A2DB-4E90-88C2-A7DF9A923455}" type="pres">
      <dgm:prSet presAssocID="{33287291-7F8A-4246-9FE9-A87090825D9F}" presName="level3hierChild" presStyleCnt="0"/>
      <dgm:spPr/>
    </dgm:pt>
    <dgm:pt modelId="{A0F930A1-3979-4DC5-A46B-48BF6F4C46B0}" type="pres">
      <dgm:prSet presAssocID="{1ADD0756-0411-4701-99B0-CB79F0FCE962}" presName="conn2-1" presStyleLbl="parChTrans1D3" presStyleIdx="2" presStyleCnt="4"/>
      <dgm:spPr/>
      <dgm:t>
        <a:bodyPr/>
        <a:lstStyle/>
        <a:p>
          <a:endParaRPr lang="zh-CN" altLang="en-US"/>
        </a:p>
      </dgm:t>
    </dgm:pt>
    <dgm:pt modelId="{A16B97CE-E740-42B8-AFD9-9ABA2851700F}" type="pres">
      <dgm:prSet presAssocID="{1ADD0756-0411-4701-99B0-CB79F0FCE962}" presName="connTx" presStyleLbl="parChTrans1D3" presStyleIdx="2" presStyleCnt="4"/>
      <dgm:spPr/>
      <dgm:t>
        <a:bodyPr/>
        <a:lstStyle/>
        <a:p>
          <a:endParaRPr lang="zh-CN" altLang="en-US"/>
        </a:p>
      </dgm:t>
    </dgm:pt>
    <dgm:pt modelId="{55C0CA78-B810-4D26-9B3D-06D3BF7A5E71}" type="pres">
      <dgm:prSet presAssocID="{F9E8684E-50F6-4E84-9AE4-3E66F1BC5F76}" presName="root2" presStyleCnt="0"/>
      <dgm:spPr/>
    </dgm:pt>
    <dgm:pt modelId="{179A004C-B9CA-4584-91E3-8E36B28DB829}" type="pres">
      <dgm:prSet presAssocID="{F9E8684E-50F6-4E84-9AE4-3E66F1BC5F76}" presName="LevelTwoTextNode" presStyleLbl="node3" presStyleIdx="2" presStyleCnt="4">
        <dgm:presLayoutVars>
          <dgm:chPref val="3"/>
        </dgm:presLayoutVars>
      </dgm:prSet>
      <dgm:spPr/>
      <dgm:t>
        <a:bodyPr/>
        <a:lstStyle/>
        <a:p>
          <a:endParaRPr lang="zh-CN" altLang="en-US"/>
        </a:p>
      </dgm:t>
    </dgm:pt>
    <dgm:pt modelId="{50012A65-308D-4CAB-9105-917B1295FEAC}" type="pres">
      <dgm:prSet presAssocID="{F9E8684E-50F6-4E84-9AE4-3E66F1BC5F76}" presName="level3hierChild" presStyleCnt="0"/>
      <dgm:spPr/>
    </dgm:pt>
    <dgm:pt modelId="{0031FE5E-9F41-41AD-98CB-5D908F0CC71D}" type="pres">
      <dgm:prSet presAssocID="{0FA24314-0EE3-4FD4-8D74-885C30DA4171}" presName="conn2-1" presStyleLbl="parChTrans1D3" presStyleIdx="3" presStyleCnt="4"/>
      <dgm:spPr/>
      <dgm:t>
        <a:bodyPr/>
        <a:lstStyle/>
        <a:p>
          <a:endParaRPr lang="zh-CN" altLang="en-US"/>
        </a:p>
      </dgm:t>
    </dgm:pt>
    <dgm:pt modelId="{C2DE996C-2DF4-4EC9-9E9C-AB71AEDF079C}" type="pres">
      <dgm:prSet presAssocID="{0FA24314-0EE3-4FD4-8D74-885C30DA4171}" presName="connTx" presStyleLbl="parChTrans1D3" presStyleIdx="3" presStyleCnt="4"/>
      <dgm:spPr/>
      <dgm:t>
        <a:bodyPr/>
        <a:lstStyle/>
        <a:p>
          <a:endParaRPr lang="zh-CN" altLang="en-US"/>
        </a:p>
      </dgm:t>
    </dgm:pt>
    <dgm:pt modelId="{1D968791-6CFC-4F9D-9015-B72262AF192A}" type="pres">
      <dgm:prSet presAssocID="{2A15EBBA-9F1E-4686-B117-3A2F1EC0B66F}" presName="root2" presStyleCnt="0"/>
      <dgm:spPr/>
    </dgm:pt>
    <dgm:pt modelId="{66F51277-79A7-4916-B3C5-8517E9BE8FD5}" type="pres">
      <dgm:prSet presAssocID="{2A15EBBA-9F1E-4686-B117-3A2F1EC0B66F}" presName="LevelTwoTextNode" presStyleLbl="node3" presStyleIdx="3" presStyleCnt="4">
        <dgm:presLayoutVars>
          <dgm:chPref val="3"/>
        </dgm:presLayoutVars>
      </dgm:prSet>
      <dgm:spPr/>
      <dgm:t>
        <a:bodyPr/>
        <a:lstStyle/>
        <a:p>
          <a:endParaRPr lang="zh-CN" altLang="en-US"/>
        </a:p>
      </dgm:t>
    </dgm:pt>
    <dgm:pt modelId="{016FEE32-7014-4846-89CA-5FF711CDD720}" type="pres">
      <dgm:prSet presAssocID="{2A15EBBA-9F1E-4686-B117-3A2F1EC0B66F}" presName="level3hierChild" presStyleCnt="0"/>
      <dgm:spPr/>
    </dgm:pt>
  </dgm:ptLst>
  <dgm:cxnLst>
    <dgm:cxn modelId="{2990A7A9-EBD8-4726-B0DE-18591397DAD5}" type="presOf" srcId="{33287291-7F8A-4246-9FE9-A87090825D9F}" destId="{68A35A86-4B48-461C-A4E9-3F48356578A1}" srcOrd="0" destOrd="0" presId="urn:microsoft.com/office/officeart/2005/8/layout/hierarchy2"/>
    <dgm:cxn modelId="{212A74A3-F169-4C7C-A54D-963B93395043}" type="presOf" srcId="{00AB5B74-6627-4A5C-80A8-4C1ABB92E940}" destId="{D42E1AE0-3883-4EEA-9790-5BF802EBC538}" srcOrd="0" destOrd="0" presId="urn:microsoft.com/office/officeart/2005/8/layout/hierarchy2"/>
    <dgm:cxn modelId="{D6B487DC-B4FA-491F-B021-237573FBF2E5}" type="presOf" srcId="{50598190-9519-4E73-966E-B7643D02678D}" destId="{F3F502CA-E371-495F-9AAD-7B2E72259FC7}" srcOrd="1" destOrd="0" presId="urn:microsoft.com/office/officeart/2005/8/layout/hierarchy2"/>
    <dgm:cxn modelId="{0D9FADE2-5195-42FF-94F0-3D68C782A320}" srcId="{0CABF6C7-C2A6-4E04-9E43-8771ED8FD681}" destId="{F9E8684E-50F6-4E84-9AE4-3E66F1BC5F76}" srcOrd="2" destOrd="0" parTransId="{1ADD0756-0411-4701-99B0-CB79F0FCE962}" sibTransId="{0AC6E09E-E9A3-44A3-88AC-542F96A9414F}"/>
    <dgm:cxn modelId="{7E85640F-9603-4318-A9FE-A1EAA1F68EF4}" type="presOf" srcId="{4F202D58-4571-4912-854C-567A685E0E51}" destId="{5577D8BC-93C5-4226-B6B3-6EE8B27B429B}" srcOrd="0" destOrd="0" presId="urn:microsoft.com/office/officeart/2005/8/layout/hierarchy2"/>
    <dgm:cxn modelId="{9EDD162D-8AD3-402C-BC8E-D54E50213E67}" srcId="{0CABF6C7-C2A6-4E04-9E43-8771ED8FD681}" destId="{C37519C0-FB95-413C-90F3-AAE5777028DF}" srcOrd="0" destOrd="0" parTransId="{2E72E531-EFC1-4C06-BDA5-ABB1621234AB}" sibTransId="{8FDB1221-72FE-4216-AD22-01633D03F896}"/>
    <dgm:cxn modelId="{1E3750E3-07C3-4A7A-8AE6-E2E3DC98BE4E}" srcId="{0CABF6C7-C2A6-4E04-9E43-8771ED8FD681}" destId="{33287291-7F8A-4246-9FE9-A87090825D9F}" srcOrd="1" destOrd="0" parTransId="{50598190-9519-4E73-966E-B7643D02678D}" sibTransId="{16A651CD-44EB-4F39-B5B8-1761D8F7CEF4}"/>
    <dgm:cxn modelId="{E2861C9F-C8B1-4B98-8BCD-0E5DBC0C5AFA}" type="presOf" srcId="{0FA24314-0EE3-4FD4-8D74-885C30DA4171}" destId="{C2DE996C-2DF4-4EC9-9E9C-AB71AEDF079C}" srcOrd="1" destOrd="0" presId="urn:microsoft.com/office/officeart/2005/8/layout/hierarchy2"/>
    <dgm:cxn modelId="{BCE20AEC-000E-4EC9-9095-9BB99F25F4AD}" type="presOf" srcId="{2963F8C9-9FA0-4646-BAF8-47DB6C90DBCA}" destId="{39A868FC-911C-4E40-96AE-BFC8D649557A}" srcOrd="0" destOrd="0" presId="urn:microsoft.com/office/officeart/2005/8/layout/hierarchy2"/>
    <dgm:cxn modelId="{A3FEAF74-5D43-467D-9A80-48B366295D45}" srcId="{D93FF15E-B1D3-461D-ADD1-84BC02A58261}" destId="{4F202D58-4571-4912-854C-567A685E0E51}" srcOrd="0" destOrd="0" parTransId="{2963F8C9-9FA0-4646-BAF8-47DB6C90DBCA}" sibTransId="{BC2F92DC-5C62-4326-A109-7A06DA243586}"/>
    <dgm:cxn modelId="{CFBB363A-D04B-47F2-9E28-98798586A2CE}" type="presOf" srcId="{2963F8C9-9FA0-4646-BAF8-47DB6C90DBCA}" destId="{5A28D085-187A-4F3F-A80F-6E50B329ACC4}" srcOrd="1" destOrd="0" presId="urn:microsoft.com/office/officeart/2005/8/layout/hierarchy2"/>
    <dgm:cxn modelId="{BA85EA58-B368-4895-B6C8-FF71A2D78A4C}" type="presOf" srcId="{1ADD0756-0411-4701-99B0-CB79F0FCE962}" destId="{A0F930A1-3979-4DC5-A46B-48BF6F4C46B0}" srcOrd="0" destOrd="0" presId="urn:microsoft.com/office/officeart/2005/8/layout/hierarchy2"/>
    <dgm:cxn modelId="{BB9A782A-733B-42E5-9A4A-F160B68266BF}" type="presOf" srcId="{F9E8684E-50F6-4E84-9AE4-3E66F1BC5F76}" destId="{179A004C-B9CA-4584-91E3-8E36B28DB829}" srcOrd="0" destOrd="0" presId="urn:microsoft.com/office/officeart/2005/8/layout/hierarchy2"/>
    <dgm:cxn modelId="{8666CEDB-1831-4D8E-9CE5-AE447CF6DCA0}" type="presOf" srcId="{385DDA16-0194-4746-A699-AF289DCAB9F8}" destId="{D71FACF5-D7E3-4C0E-B1F7-B8FD1FA4E22A}" srcOrd="0" destOrd="0" presId="urn:microsoft.com/office/officeart/2005/8/layout/hierarchy2"/>
    <dgm:cxn modelId="{13DC22A0-DEC8-479A-94F0-9A8F0E6BBD0E}" srcId="{D93FF15E-B1D3-461D-ADD1-84BC02A58261}" destId="{0CABF6C7-C2A6-4E04-9E43-8771ED8FD681}" srcOrd="1" destOrd="0" parTransId="{385DDA16-0194-4746-A699-AF289DCAB9F8}" sibTransId="{BA5161E7-A211-463C-9ACE-F8A0817F2C4C}"/>
    <dgm:cxn modelId="{567ED0DD-2A8D-4386-8B8A-1F37D5CCDE87}" type="presOf" srcId="{C37519C0-FB95-413C-90F3-AAE5777028DF}" destId="{B0B5FF49-1A52-4DCA-83E2-1F2120307FFA}" srcOrd="0" destOrd="0" presId="urn:microsoft.com/office/officeart/2005/8/layout/hierarchy2"/>
    <dgm:cxn modelId="{DBB27902-F35D-4602-81F4-E708F6BDFC1A}" srcId="{0CABF6C7-C2A6-4E04-9E43-8771ED8FD681}" destId="{2A15EBBA-9F1E-4686-B117-3A2F1EC0B66F}" srcOrd="3" destOrd="0" parTransId="{0FA24314-0EE3-4FD4-8D74-885C30DA4171}" sibTransId="{D1AC9FEB-0375-43B4-8A3A-68E463C2B4ED}"/>
    <dgm:cxn modelId="{7E529241-F543-473A-9A76-7B3C651EF004}" type="presOf" srcId="{D93FF15E-B1D3-461D-ADD1-84BC02A58261}" destId="{F677C2BC-17E5-4BEE-9CB1-296275887579}" srcOrd="0" destOrd="0" presId="urn:microsoft.com/office/officeart/2005/8/layout/hierarchy2"/>
    <dgm:cxn modelId="{16946825-A47E-4C3E-9456-474FB9EBDBC5}" type="presOf" srcId="{1ADD0756-0411-4701-99B0-CB79F0FCE962}" destId="{A16B97CE-E740-42B8-AFD9-9ABA2851700F}" srcOrd="1" destOrd="0" presId="urn:microsoft.com/office/officeart/2005/8/layout/hierarchy2"/>
    <dgm:cxn modelId="{F75363FB-9AB2-4738-BDFD-1D61AE8DE61F}" type="presOf" srcId="{2E72E531-EFC1-4C06-BDA5-ABB1621234AB}" destId="{4003C8DE-832F-45E9-8547-63890F62B2B4}" srcOrd="0" destOrd="0" presId="urn:microsoft.com/office/officeart/2005/8/layout/hierarchy2"/>
    <dgm:cxn modelId="{0C32664D-F397-4E63-A409-F651D619AD7F}" type="presOf" srcId="{50598190-9519-4E73-966E-B7643D02678D}" destId="{15CBFDEA-F9F6-453B-A12B-566742172323}" srcOrd="0" destOrd="0" presId="urn:microsoft.com/office/officeart/2005/8/layout/hierarchy2"/>
    <dgm:cxn modelId="{20AFFA3B-C398-4E03-8E20-5B6E680FF5D7}" type="presOf" srcId="{2E72E531-EFC1-4C06-BDA5-ABB1621234AB}" destId="{E6BE0F86-BB22-421A-8F5D-BC2AD0A3610D}" srcOrd="1" destOrd="0" presId="urn:microsoft.com/office/officeart/2005/8/layout/hierarchy2"/>
    <dgm:cxn modelId="{A85DBA8C-A862-4CEA-9DF8-B9BB015CDDB8}" type="presOf" srcId="{0CABF6C7-C2A6-4E04-9E43-8771ED8FD681}" destId="{6BCE1A6F-DF0A-40A7-9C05-844089AE7E8F}" srcOrd="0" destOrd="0" presId="urn:microsoft.com/office/officeart/2005/8/layout/hierarchy2"/>
    <dgm:cxn modelId="{98800481-4B94-4F48-981F-348C738A3A28}" srcId="{00AB5B74-6627-4A5C-80A8-4C1ABB92E940}" destId="{D93FF15E-B1D3-461D-ADD1-84BC02A58261}" srcOrd="0" destOrd="0" parTransId="{F3EC8936-A0A4-42E5-8284-36B6DD494221}" sibTransId="{2B5619D9-5E91-4D32-9D3B-9FE9D14FEC8D}"/>
    <dgm:cxn modelId="{16E0624F-4B44-464F-8651-202148459D99}" type="presOf" srcId="{2A15EBBA-9F1E-4686-B117-3A2F1EC0B66F}" destId="{66F51277-79A7-4916-B3C5-8517E9BE8FD5}" srcOrd="0" destOrd="0" presId="urn:microsoft.com/office/officeart/2005/8/layout/hierarchy2"/>
    <dgm:cxn modelId="{88BE461E-FC46-47B5-8136-B444827F3BDE}" type="presOf" srcId="{385DDA16-0194-4746-A699-AF289DCAB9F8}" destId="{A365E020-DB43-4C9F-B986-B8720C7ED235}" srcOrd="1" destOrd="0" presId="urn:microsoft.com/office/officeart/2005/8/layout/hierarchy2"/>
    <dgm:cxn modelId="{5A055C26-B38E-4D20-9E44-DC8F28A905D7}" type="presOf" srcId="{0FA24314-0EE3-4FD4-8D74-885C30DA4171}" destId="{0031FE5E-9F41-41AD-98CB-5D908F0CC71D}" srcOrd="0" destOrd="0" presId="urn:microsoft.com/office/officeart/2005/8/layout/hierarchy2"/>
    <dgm:cxn modelId="{39546E09-A0B9-4017-BAFA-5E54EF0E1E59}" type="presParOf" srcId="{D42E1AE0-3883-4EEA-9790-5BF802EBC538}" destId="{C8281AFB-53EF-4252-91FF-D0CD412258C7}" srcOrd="0" destOrd="0" presId="urn:microsoft.com/office/officeart/2005/8/layout/hierarchy2"/>
    <dgm:cxn modelId="{A3EBAB2E-DFA1-4D1D-87E9-72FF848987B3}" type="presParOf" srcId="{C8281AFB-53EF-4252-91FF-D0CD412258C7}" destId="{F677C2BC-17E5-4BEE-9CB1-296275887579}" srcOrd="0" destOrd="0" presId="urn:microsoft.com/office/officeart/2005/8/layout/hierarchy2"/>
    <dgm:cxn modelId="{CFE7FB9C-A9D0-46AF-A00F-F1DEAF687DB3}" type="presParOf" srcId="{C8281AFB-53EF-4252-91FF-D0CD412258C7}" destId="{08DA5ABC-DEC6-45D7-881F-D03B968E3F1E}" srcOrd="1" destOrd="0" presId="urn:microsoft.com/office/officeart/2005/8/layout/hierarchy2"/>
    <dgm:cxn modelId="{BCE07AAE-F448-4523-8E5B-92053D261CAB}" type="presParOf" srcId="{08DA5ABC-DEC6-45D7-881F-D03B968E3F1E}" destId="{39A868FC-911C-4E40-96AE-BFC8D649557A}" srcOrd="0" destOrd="0" presId="urn:microsoft.com/office/officeart/2005/8/layout/hierarchy2"/>
    <dgm:cxn modelId="{E58410AA-C870-4184-BA19-88807E5B255E}" type="presParOf" srcId="{39A868FC-911C-4E40-96AE-BFC8D649557A}" destId="{5A28D085-187A-4F3F-A80F-6E50B329ACC4}" srcOrd="0" destOrd="0" presId="urn:microsoft.com/office/officeart/2005/8/layout/hierarchy2"/>
    <dgm:cxn modelId="{3032713E-D8A5-4A40-BF29-5A0FF0FF73D2}" type="presParOf" srcId="{08DA5ABC-DEC6-45D7-881F-D03B968E3F1E}" destId="{D72ABE1C-041D-4DB7-825E-E8199A95865F}" srcOrd="1" destOrd="0" presId="urn:microsoft.com/office/officeart/2005/8/layout/hierarchy2"/>
    <dgm:cxn modelId="{64F07CBE-5E75-44CC-A07E-A003D829938D}" type="presParOf" srcId="{D72ABE1C-041D-4DB7-825E-E8199A95865F}" destId="{5577D8BC-93C5-4226-B6B3-6EE8B27B429B}" srcOrd="0" destOrd="0" presId="urn:microsoft.com/office/officeart/2005/8/layout/hierarchy2"/>
    <dgm:cxn modelId="{35FB8D67-AE7C-4F87-9B84-980591DBDE91}" type="presParOf" srcId="{D72ABE1C-041D-4DB7-825E-E8199A95865F}" destId="{B6C8EE94-1F54-4B5D-86CC-E74E8F9B18D4}" srcOrd="1" destOrd="0" presId="urn:microsoft.com/office/officeart/2005/8/layout/hierarchy2"/>
    <dgm:cxn modelId="{537ED251-43B8-4E8D-B3C5-1B5CE27B9616}" type="presParOf" srcId="{08DA5ABC-DEC6-45D7-881F-D03B968E3F1E}" destId="{D71FACF5-D7E3-4C0E-B1F7-B8FD1FA4E22A}" srcOrd="2" destOrd="0" presId="urn:microsoft.com/office/officeart/2005/8/layout/hierarchy2"/>
    <dgm:cxn modelId="{A0CE5C35-BAA0-4608-A66B-ADCA4017AD80}" type="presParOf" srcId="{D71FACF5-D7E3-4C0E-B1F7-B8FD1FA4E22A}" destId="{A365E020-DB43-4C9F-B986-B8720C7ED235}" srcOrd="0" destOrd="0" presId="urn:microsoft.com/office/officeart/2005/8/layout/hierarchy2"/>
    <dgm:cxn modelId="{046F1A1D-69E9-4CAA-9A13-573A0771EDD0}" type="presParOf" srcId="{08DA5ABC-DEC6-45D7-881F-D03B968E3F1E}" destId="{1983C539-8311-44A1-AB2F-9A4FD83B3EA9}" srcOrd="3" destOrd="0" presId="urn:microsoft.com/office/officeart/2005/8/layout/hierarchy2"/>
    <dgm:cxn modelId="{5A8DCDF0-FA8E-473E-B3FB-FA78232EDD5C}" type="presParOf" srcId="{1983C539-8311-44A1-AB2F-9A4FD83B3EA9}" destId="{6BCE1A6F-DF0A-40A7-9C05-844089AE7E8F}" srcOrd="0" destOrd="0" presId="urn:microsoft.com/office/officeart/2005/8/layout/hierarchy2"/>
    <dgm:cxn modelId="{686DA175-F3A6-405B-9CC5-8AE40AAE88B0}" type="presParOf" srcId="{1983C539-8311-44A1-AB2F-9A4FD83B3EA9}" destId="{ACB28BFC-0B2C-4B96-B9C8-405C901AF248}" srcOrd="1" destOrd="0" presId="urn:microsoft.com/office/officeart/2005/8/layout/hierarchy2"/>
    <dgm:cxn modelId="{1591DB92-0DF4-411E-8AF6-C3A2B197E8E9}" type="presParOf" srcId="{ACB28BFC-0B2C-4B96-B9C8-405C901AF248}" destId="{4003C8DE-832F-45E9-8547-63890F62B2B4}" srcOrd="0" destOrd="0" presId="urn:microsoft.com/office/officeart/2005/8/layout/hierarchy2"/>
    <dgm:cxn modelId="{09661719-0A44-420D-ACB9-97A8F1B6100C}" type="presParOf" srcId="{4003C8DE-832F-45E9-8547-63890F62B2B4}" destId="{E6BE0F86-BB22-421A-8F5D-BC2AD0A3610D}" srcOrd="0" destOrd="0" presId="urn:microsoft.com/office/officeart/2005/8/layout/hierarchy2"/>
    <dgm:cxn modelId="{1A98CE92-FAAA-43F5-95BF-116E491C3871}" type="presParOf" srcId="{ACB28BFC-0B2C-4B96-B9C8-405C901AF248}" destId="{66FC6D74-CBE3-41AC-AD44-868E2573436F}" srcOrd="1" destOrd="0" presId="urn:microsoft.com/office/officeart/2005/8/layout/hierarchy2"/>
    <dgm:cxn modelId="{54F9F653-FD85-4D37-A4E5-A5353E0492C7}" type="presParOf" srcId="{66FC6D74-CBE3-41AC-AD44-868E2573436F}" destId="{B0B5FF49-1A52-4DCA-83E2-1F2120307FFA}" srcOrd="0" destOrd="0" presId="urn:microsoft.com/office/officeart/2005/8/layout/hierarchy2"/>
    <dgm:cxn modelId="{50A1C31F-668F-440B-A377-6B398EA7D4C8}" type="presParOf" srcId="{66FC6D74-CBE3-41AC-AD44-868E2573436F}" destId="{531A16B7-32B4-42C1-A7C3-86B702BC95C7}" srcOrd="1" destOrd="0" presId="urn:microsoft.com/office/officeart/2005/8/layout/hierarchy2"/>
    <dgm:cxn modelId="{EA752739-780D-43EF-8784-0A939341017A}" type="presParOf" srcId="{ACB28BFC-0B2C-4B96-B9C8-405C901AF248}" destId="{15CBFDEA-F9F6-453B-A12B-566742172323}" srcOrd="2" destOrd="0" presId="urn:microsoft.com/office/officeart/2005/8/layout/hierarchy2"/>
    <dgm:cxn modelId="{A5438EE9-FDB3-439B-B74F-4D86D77A62D8}" type="presParOf" srcId="{15CBFDEA-F9F6-453B-A12B-566742172323}" destId="{F3F502CA-E371-495F-9AAD-7B2E72259FC7}" srcOrd="0" destOrd="0" presId="urn:microsoft.com/office/officeart/2005/8/layout/hierarchy2"/>
    <dgm:cxn modelId="{A0DD2F88-2F61-4F00-8C67-27E3A70ECCD7}" type="presParOf" srcId="{ACB28BFC-0B2C-4B96-B9C8-405C901AF248}" destId="{6B7747AB-61C9-4028-82E5-2A4D672C466B}" srcOrd="3" destOrd="0" presId="urn:microsoft.com/office/officeart/2005/8/layout/hierarchy2"/>
    <dgm:cxn modelId="{04E75372-F5EF-4A23-B227-BE50E86242E5}" type="presParOf" srcId="{6B7747AB-61C9-4028-82E5-2A4D672C466B}" destId="{68A35A86-4B48-461C-A4E9-3F48356578A1}" srcOrd="0" destOrd="0" presId="urn:microsoft.com/office/officeart/2005/8/layout/hierarchy2"/>
    <dgm:cxn modelId="{AE78BFE0-F9CD-44E3-8BE7-EE27A1D5364A}" type="presParOf" srcId="{6B7747AB-61C9-4028-82E5-2A4D672C466B}" destId="{30E7AEF6-A2DB-4E90-88C2-A7DF9A923455}" srcOrd="1" destOrd="0" presId="urn:microsoft.com/office/officeart/2005/8/layout/hierarchy2"/>
    <dgm:cxn modelId="{05A829C4-01A9-4D0A-A5B5-CC94AB43E661}" type="presParOf" srcId="{ACB28BFC-0B2C-4B96-B9C8-405C901AF248}" destId="{A0F930A1-3979-4DC5-A46B-48BF6F4C46B0}" srcOrd="4" destOrd="0" presId="urn:microsoft.com/office/officeart/2005/8/layout/hierarchy2"/>
    <dgm:cxn modelId="{F1628E15-BAE2-4D0F-97BF-25B4B9287981}" type="presParOf" srcId="{A0F930A1-3979-4DC5-A46B-48BF6F4C46B0}" destId="{A16B97CE-E740-42B8-AFD9-9ABA2851700F}" srcOrd="0" destOrd="0" presId="urn:microsoft.com/office/officeart/2005/8/layout/hierarchy2"/>
    <dgm:cxn modelId="{79B50173-89A8-4A29-9E72-F537E6B1225E}" type="presParOf" srcId="{ACB28BFC-0B2C-4B96-B9C8-405C901AF248}" destId="{55C0CA78-B810-4D26-9B3D-06D3BF7A5E71}" srcOrd="5" destOrd="0" presId="urn:microsoft.com/office/officeart/2005/8/layout/hierarchy2"/>
    <dgm:cxn modelId="{9F847805-8BDE-4423-9ABC-880F9FDD3BE3}" type="presParOf" srcId="{55C0CA78-B810-4D26-9B3D-06D3BF7A5E71}" destId="{179A004C-B9CA-4584-91E3-8E36B28DB829}" srcOrd="0" destOrd="0" presId="urn:microsoft.com/office/officeart/2005/8/layout/hierarchy2"/>
    <dgm:cxn modelId="{C8891A10-4756-44AA-A55F-692BC312F0E2}" type="presParOf" srcId="{55C0CA78-B810-4D26-9B3D-06D3BF7A5E71}" destId="{50012A65-308D-4CAB-9105-917B1295FEAC}" srcOrd="1" destOrd="0" presId="urn:microsoft.com/office/officeart/2005/8/layout/hierarchy2"/>
    <dgm:cxn modelId="{08817CE0-2135-45FD-A023-BC1A540FC55B}" type="presParOf" srcId="{ACB28BFC-0B2C-4B96-B9C8-405C901AF248}" destId="{0031FE5E-9F41-41AD-98CB-5D908F0CC71D}" srcOrd="6" destOrd="0" presId="urn:microsoft.com/office/officeart/2005/8/layout/hierarchy2"/>
    <dgm:cxn modelId="{56FF6903-E1E9-479E-BD95-38253CC900C2}" type="presParOf" srcId="{0031FE5E-9F41-41AD-98CB-5D908F0CC71D}" destId="{C2DE996C-2DF4-4EC9-9E9C-AB71AEDF079C}" srcOrd="0" destOrd="0" presId="urn:microsoft.com/office/officeart/2005/8/layout/hierarchy2"/>
    <dgm:cxn modelId="{F1913D59-9E77-4B32-9B2E-210808EAEE29}" type="presParOf" srcId="{ACB28BFC-0B2C-4B96-B9C8-405C901AF248}" destId="{1D968791-6CFC-4F9D-9015-B72262AF192A}" srcOrd="7" destOrd="0" presId="urn:microsoft.com/office/officeart/2005/8/layout/hierarchy2"/>
    <dgm:cxn modelId="{620F2011-7E92-46C4-A370-F39310BD26F4}" type="presParOf" srcId="{1D968791-6CFC-4F9D-9015-B72262AF192A}" destId="{66F51277-79A7-4916-B3C5-8517E9BE8FD5}" srcOrd="0" destOrd="0" presId="urn:microsoft.com/office/officeart/2005/8/layout/hierarchy2"/>
    <dgm:cxn modelId="{601520F3-BD4F-43D4-A535-448733FD60DF}" type="presParOf" srcId="{1D968791-6CFC-4F9D-9015-B72262AF192A}" destId="{016FEE32-7014-4846-89CA-5FF711CDD720}"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0D0A9E2-9174-4ED0-AC41-7A80D4F12F0E}" type="doc">
      <dgm:prSet loTypeId="urn:microsoft.com/office/officeart/2005/8/layout/pyramid1" loCatId="pyramid" qsTypeId="urn:microsoft.com/office/officeart/2005/8/quickstyle/simple1" qsCatId="simple" csTypeId="urn:microsoft.com/office/officeart/2005/8/colors/accent1_2" csCatId="accent1" phldr="1"/>
      <dgm:spPr/>
    </dgm:pt>
    <dgm:pt modelId="{340372EC-C81B-4976-9717-BCB5E417CF16}">
      <dgm:prSet phldrT="[文本]" custT="1"/>
      <dgm:spPr/>
      <dgm:t>
        <a:bodyPr/>
        <a:lstStyle/>
        <a:p>
          <a:pPr>
            <a:lnSpc>
              <a:spcPct val="100000"/>
            </a:lnSpc>
            <a:spcAft>
              <a:spcPts val="0"/>
            </a:spcAft>
          </a:pPr>
          <a:r>
            <a:rPr lang="zh-CN" altLang="en-US" sz="4000" b="1" dirty="0" smtClean="0">
              <a:solidFill>
                <a:srgbClr val="C00000"/>
              </a:solidFill>
            </a:rPr>
            <a:t>高层次</a:t>
          </a:r>
          <a:endParaRPr lang="en-US" altLang="zh-CN" sz="4000" b="1" dirty="0" smtClean="0">
            <a:solidFill>
              <a:srgbClr val="C00000"/>
            </a:solidFill>
          </a:endParaRPr>
        </a:p>
        <a:p>
          <a:pPr>
            <a:lnSpc>
              <a:spcPct val="100000"/>
            </a:lnSpc>
            <a:spcAft>
              <a:spcPts val="0"/>
            </a:spcAft>
          </a:pPr>
          <a:r>
            <a:rPr lang="zh-CN" altLang="en-US" sz="4000" b="1" dirty="0" smtClean="0">
              <a:solidFill>
                <a:srgbClr val="C00000"/>
              </a:solidFill>
            </a:rPr>
            <a:t>人才</a:t>
          </a:r>
          <a:endParaRPr lang="zh-CN" altLang="en-US" sz="4000" b="1" dirty="0">
            <a:solidFill>
              <a:srgbClr val="C00000"/>
            </a:solidFill>
          </a:endParaRPr>
        </a:p>
      </dgm:t>
    </dgm:pt>
    <dgm:pt modelId="{FC190FA3-90CD-47C9-9ADC-710A47CE86AD}" type="parTrans" cxnId="{F50720AE-E6F1-474E-A2BC-3CD4AFB54FFE}">
      <dgm:prSet/>
      <dgm:spPr/>
      <dgm:t>
        <a:bodyPr/>
        <a:lstStyle/>
        <a:p>
          <a:endParaRPr lang="zh-CN" altLang="en-US"/>
        </a:p>
      </dgm:t>
    </dgm:pt>
    <dgm:pt modelId="{359522AF-FAEC-4DBC-9C17-318315496356}" type="sibTrans" cxnId="{F50720AE-E6F1-474E-A2BC-3CD4AFB54FFE}">
      <dgm:prSet/>
      <dgm:spPr/>
      <dgm:t>
        <a:bodyPr/>
        <a:lstStyle/>
        <a:p>
          <a:endParaRPr lang="zh-CN" altLang="en-US"/>
        </a:p>
      </dgm:t>
    </dgm:pt>
    <dgm:pt modelId="{9A42822F-EE01-4DC7-94E8-DC9D2803440A}">
      <dgm:prSet phldrT="[文本]"/>
      <dgm:spPr/>
      <dgm:t>
        <a:bodyPr/>
        <a:lstStyle/>
        <a:p>
          <a:r>
            <a:rPr lang="zh-CN" altLang="en-US" b="1" dirty="0" smtClean="0">
              <a:solidFill>
                <a:schemeClr val="bg1"/>
              </a:solidFill>
            </a:rPr>
            <a:t>具有高级职称</a:t>
          </a:r>
          <a:endParaRPr lang="en-US" altLang="zh-CN" b="1" dirty="0" smtClean="0">
            <a:solidFill>
              <a:schemeClr val="bg1"/>
            </a:solidFill>
          </a:endParaRPr>
        </a:p>
        <a:p>
          <a:r>
            <a:rPr lang="zh-CN" altLang="en-US" b="1" dirty="0" smtClean="0">
              <a:solidFill>
                <a:schemeClr val="bg1"/>
              </a:solidFill>
            </a:rPr>
            <a:t>硕博士</a:t>
          </a:r>
          <a:endParaRPr lang="zh-CN" altLang="en-US" b="1" dirty="0">
            <a:solidFill>
              <a:schemeClr val="bg1"/>
            </a:solidFill>
          </a:endParaRPr>
        </a:p>
      </dgm:t>
    </dgm:pt>
    <dgm:pt modelId="{11C93C75-8981-4258-924D-4AC20D73D768}" type="parTrans" cxnId="{88BAD5C1-DFAB-4CD9-94F0-5774B6921DA9}">
      <dgm:prSet/>
      <dgm:spPr/>
      <dgm:t>
        <a:bodyPr/>
        <a:lstStyle/>
        <a:p>
          <a:endParaRPr lang="zh-CN" altLang="en-US"/>
        </a:p>
      </dgm:t>
    </dgm:pt>
    <dgm:pt modelId="{F356B690-35BC-485D-90B9-0B7A3288C9B5}" type="sibTrans" cxnId="{88BAD5C1-DFAB-4CD9-94F0-5774B6921DA9}">
      <dgm:prSet/>
      <dgm:spPr/>
      <dgm:t>
        <a:bodyPr/>
        <a:lstStyle/>
        <a:p>
          <a:endParaRPr lang="zh-CN" altLang="en-US"/>
        </a:p>
      </dgm:t>
    </dgm:pt>
    <dgm:pt modelId="{6A815A4C-590C-4585-935F-D715303254D4}">
      <dgm:prSet phldrT="[文本]"/>
      <dgm:spPr/>
      <dgm:t>
        <a:bodyPr/>
        <a:lstStyle/>
        <a:p>
          <a:r>
            <a:rPr lang="zh-CN" altLang="en-US" b="1" dirty="0" smtClean="0">
              <a:solidFill>
                <a:schemeClr val="bg1"/>
              </a:solidFill>
            </a:rPr>
            <a:t>应届博士研究生</a:t>
          </a:r>
          <a:endParaRPr lang="en-US" altLang="zh-CN" b="1" dirty="0" smtClean="0">
            <a:solidFill>
              <a:schemeClr val="bg1"/>
            </a:solidFill>
          </a:endParaRPr>
        </a:p>
        <a:p>
          <a:r>
            <a:rPr lang="zh-CN" altLang="en-US" b="1" dirty="0" smtClean="0">
              <a:solidFill>
                <a:schemeClr val="bg1"/>
              </a:solidFill>
            </a:rPr>
            <a:t>紧缺专业硕士研究生</a:t>
          </a:r>
          <a:endParaRPr lang="zh-CN" altLang="en-US" b="1" dirty="0">
            <a:solidFill>
              <a:schemeClr val="bg1"/>
            </a:solidFill>
          </a:endParaRPr>
        </a:p>
      </dgm:t>
    </dgm:pt>
    <dgm:pt modelId="{D8F6805F-2E46-4282-8EBA-620CBFBA3D9E}" type="parTrans" cxnId="{10A144D5-B407-4E79-83C4-CE37D18ED3D5}">
      <dgm:prSet/>
      <dgm:spPr/>
      <dgm:t>
        <a:bodyPr/>
        <a:lstStyle/>
        <a:p>
          <a:endParaRPr lang="zh-CN" altLang="en-US"/>
        </a:p>
      </dgm:t>
    </dgm:pt>
    <dgm:pt modelId="{A5BC5B2C-57F3-48F4-89DD-D6BB1A472ACA}" type="sibTrans" cxnId="{10A144D5-B407-4E79-83C4-CE37D18ED3D5}">
      <dgm:prSet/>
      <dgm:spPr/>
      <dgm:t>
        <a:bodyPr/>
        <a:lstStyle/>
        <a:p>
          <a:endParaRPr lang="zh-CN" altLang="en-US"/>
        </a:p>
      </dgm:t>
    </dgm:pt>
    <dgm:pt modelId="{85F76B78-7D4E-42A1-A4EC-B26DE6E766FA}" type="pres">
      <dgm:prSet presAssocID="{00D0A9E2-9174-4ED0-AC41-7A80D4F12F0E}" presName="Name0" presStyleCnt="0">
        <dgm:presLayoutVars>
          <dgm:dir/>
          <dgm:animLvl val="lvl"/>
          <dgm:resizeHandles val="exact"/>
        </dgm:presLayoutVars>
      </dgm:prSet>
      <dgm:spPr/>
    </dgm:pt>
    <dgm:pt modelId="{DCB800D8-A3A7-42C9-8A0C-58B8E2FED827}" type="pres">
      <dgm:prSet presAssocID="{340372EC-C81B-4976-9717-BCB5E417CF16}" presName="Name8" presStyleCnt="0"/>
      <dgm:spPr/>
    </dgm:pt>
    <dgm:pt modelId="{49A93D53-7217-4FA3-9F45-A4A38FEF1D4E}" type="pres">
      <dgm:prSet presAssocID="{340372EC-C81B-4976-9717-BCB5E417CF16}" presName="level" presStyleLbl="node1" presStyleIdx="0" presStyleCnt="3" custScaleX="98438" custLinFactNeighborX="0">
        <dgm:presLayoutVars>
          <dgm:chMax val="1"/>
          <dgm:bulletEnabled val="1"/>
        </dgm:presLayoutVars>
      </dgm:prSet>
      <dgm:spPr/>
      <dgm:t>
        <a:bodyPr/>
        <a:lstStyle/>
        <a:p>
          <a:endParaRPr lang="zh-CN" altLang="en-US"/>
        </a:p>
      </dgm:t>
    </dgm:pt>
    <dgm:pt modelId="{BECFDA9C-87C9-437D-984F-062A4D3A594A}" type="pres">
      <dgm:prSet presAssocID="{340372EC-C81B-4976-9717-BCB5E417CF16}" presName="levelTx" presStyleLbl="revTx" presStyleIdx="0" presStyleCnt="0">
        <dgm:presLayoutVars>
          <dgm:chMax val="1"/>
          <dgm:bulletEnabled val="1"/>
        </dgm:presLayoutVars>
      </dgm:prSet>
      <dgm:spPr/>
      <dgm:t>
        <a:bodyPr/>
        <a:lstStyle/>
        <a:p>
          <a:endParaRPr lang="zh-CN" altLang="en-US"/>
        </a:p>
      </dgm:t>
    </dgm:pt>
    <dgm:pt modelId="{D96AC5B2-C605-45B6-9F46-2EA5A774B08A}" type="pres">
      <dgm:prSet presAssocID="{9A42822F-EE01-4DC7-94E8-DC9D2803440A}" presName="Name8" presStyleCnt="0"/>
      <dgm:spPr/>
    </dgm:pt>
    <dgm:pt modelId="{0CDEFC51-0C82-42FD-AE0E-34643FBC739F}" type="pres">
      <dgm:prSet presAssocID="{9A42822F-EE01-4DC7-94E8-DC9D2803440A}" presName="level" presStyleLbl="node1" presStyleIdx="1" presStyleCnt="3">
        <dgm:presLayoutVars>
          <dgm:chMax val="1"/>
          <dgm:bulletEnabled val="1"/>
        </dgm:presLayoutVars>
      </dgm:prSet>
      <dgm:spPr/>
      <dgm:t>
        <a:bodyPr/>
        <a:lstStyle/>
        <a:p>
          <a:endParaRPr lang="zh-CN" altLang="en-US"/>
        </a:p>
      </dgm:t>
    </dgm:pt>
    <dgm:pt modelId="{B6714A8F-9218-46E7-A4E6-1BADFDB4DD2F}" type="pres">
      <dgm:prSet presAssocID="{9A42822F-EE01-4DC7-94E8-DC9D2803440A}" presName="levelTx" presStyleLbl="revTx" presStyleIdx="0" presStyleCnt="0">
        <dgm:presLayoutVars>
          <dgm:chMax val="1"/>
          <dgm:bulletEnabled val="1"/>
        </dgm:presLayoutVars>
      </dgm:prSet>
      <dgm:spPr/>
      <dgm:t>
        <a:bodyPr/>
        <a:lstStyle/>
        <a:p>
          <a:endParaRPr lang="zh-CN" altLang="en-US"/>
        </a:p>
      </dgm:t>
    </dgm:pt>
    <dgm:pt modelId="{1138F1D0-398E-4718-BCE2-EE3226C426A3}" type="pres">
      <dgm:prSet presAssocID="{6A815A4C-590C-4585-935F-D715303254D4}" presName="Name8" presStyleCnt="0"/>
      <dgm:spPr/>
    </dgm:pt>
    <dgm:pt modelId="{4ED36F96-B412-4528-AE89-24DDD56B20FB}" type="pres">
      <dgm:prSet presAssocID="{6A815A4C-590C-4585-935F-D715303254D4}" presName="level" presStyleLbl="node1" presStyleIdx="2" presStyleCnt="3">
        <dgm:presLayoutVars>
          <dgm:chMax val="1"/>
          <dgm:bulletEnabled val="1"/>
        </dgm:presLayoutVars>
      </dgm:prSet>
      <dgm:spPr/>
      <dgm:t>
        <a:bodyPr/>
        <a:lstStyle/>
        <a:p>
          <a:endParaRPr lang="zh-CN" altLang="en-US"/>
        </a:p>
      </dgm:t>
    </dgm:pt>
    <dgm:pt modelId="{3CD996A8-4269-4F0D-B1C5-98D2CF1CE3B4}" type="pres">
      <dgm:prSet presAssocID="{6A815A4C-590C-4585-935F-D715303254D4}" presName="levelTx" presStyleLbl="revTx" presStyleIdx="0" presStyleCnt="0">
        <dgm:presLayoutVars>
          <dgm:chMax val="1"/>
          <dgm:bulletEnabled val="1"/>
        </dgm:presLayoutVars>
      </dgm:prSet>
      <dgm:spPr/>
      <dgm:t>
        <a:bodyPr/>
        <a:lstStyle/>
        <a:p>
          <a:endParaRPr lang="zh-CN" altLang="en-US"/>
        </a:p>
      </dgm:t>
    </dgm:pt>
  </dgm:ptLst>
  <dgm:cxnLst>
    <dgm:cxn modelId="{1CE60300-D612-46A7-907C-4B7D44F1CC75}" type="presOf" srcId="{340372EC-C81B-4976-9717-BCB5E417CF16}" destId="{49A93D53-7217-4FA3-9F45-A4A38FEF1D4E}" srcOrd="0" destOrd="0" presId="urn:microsoft.com/office/officeart/2005/8/layout/pyramid1"/>
    <dgm:cxn modelId="{375E5192-59E7-4035-81AF-DF7C41551218}" type="presOf" srcId="{9A42822F-EE01-4DC7-94E8-DC9D2803440A}" destId="{0CDEFC51-0C82-42FD-AE0E-34643FBC739F}" srcOrd="0" destOrd="0" presId="urn:microsoft.com/office/officeart/2005/8/layout/pyramid1"/>
    <dgm:cxn modelId="{7651B7DE-C4AD-400C-AD15-5E5CD0698BE4}" type="presOf" srcId="{00D0A9E2-9174-4ED0-AC41-7A80D4F12F0E}" destId="{85F76B78-7D4E-42A1-A4EC-B26DE6E766FA}" srcOrd="0" destOrd="0" presId="urn:microsoft.com/office/officeart/2005/8/layout/pyramid1"/>
    <dgm:cxn modelId="{63E64972-9526-4F61-A407-3A85C7A73CFC}" type="presOf" srcId="{9A42822F-EE01-4DC7-94E8-DC9D2803440A}" destId="{B6714A8F-9218-46E7-A4E6-1BADFDB4DD2F}" srcOrd="1" destOrd="0" presId="urn:microsoft.com/office/officeart/2005/8/layout/pyramid1"/>
    <dgm:cxn modelId="{36FBC029-4163-47D2-931E-A1FE134A8515}" type="presOf" srcId="{6A815A4C-590C-4585-935F-D715303254D4}" destId="{4ED36F96-B412-4528-AE89-24DDD56B20FB}" srcOrd="0" destOrd="0" presId="urn:microsoft.com/office/officeart/2005/8/layout/pyramid1"/>
    <dgm:cxn modelId="{8049FB36-CCF2-4978-9233-E0E9F2DEB0F0}" type="presOf" srcId="{340372EC-C81B-4976-9717-BCB5E417CF16}" destId="{BECFDA9C-87C9-437D-984F-062A4D3A594A}" srcOrd="1" destOrd="0" presId="urn:microsoft.com/office/officeart/2005/8/layout/pyramid1"/>
    <dgm:cxn modelId="{88BAD5C1-DFAB-4CD9-94F0-5774B6921DA9}" srcId="{00D0A9E2-9174-4ED0-AC41-7A80D4F12F0E}" destId="{9A42822F-EE01-4DC7-94E8-DC9D2803440A}" srcOrd="1" destOrd="0" parTransId="{11C93C75-8981-4258-924D-4AC20D73D768}" sibTransId="{F356B690-35BC-485D-90B9-0B7A3288C9B5}"/>
    <dgm:cxn modelId="{F50720AE-E6F1-474E-A2BC-3CD4AFB54FFE}" srcId="{00D0A9E2-9174-4ED0-AC41-7A80D4F12F0E}" destId="{340372EC-C81B-4976-9717-BCB5E417CF16}" srcOrd="0" destOrd="0" parTransId="{FC190FA3-90CD-47C9-9ADC-710A47CE86AD}" sibTransId="{359522AF-FAEC-4DBC-9C17-318315496356}"/>
    <dgm:cxn modelId="{96DC1A11-94CD-494E-9A5D-29D3B8613FED}" type="presOf" srcId="{6A815A4C-590C-4585-935F-D715303254D4}" destId="{3CD996A8-4269-4F0D-B1C5-98D2CF1CE3B4}" srcOrd="1" destOrd="0" presId="urn:microsoft.com/office/officeart/2005/8/layout/pyramid1"/>
    <dgm:cxn modelId="{10A144D5-B407-4E79-83C4-CE37D18ED3D5}" srcId="{00D0A9E2-9174-4ED0-AC41-7A80D4F12F0E}" destId="{6A815A4C-590C-4585-935F-D715303254D4}" srcOrd="2" destOrd="0" parTransId="{D8F6805F-2E46-4282-8EBA-620CBFBA3D9E}" sibTransId="{A5BC5B2C-57F3-48F4-89DD-D6BB1A472ACA}"/>
    <dgm:cxn modelId="{5848CC33-4E17-4EB9-8E37-DB3D1228589B}" type="presParOf" srcId="{85F76B78-7D4E-42A1-A4EC-B26DE6E766FA}" destId="{DCB800D8-A3A7-42C9-8A0C-58B8E2FED827}" srcOrd="0" destOrd="0" presId="urn:microsoft.com/office/officeart/2005/8/layout/pyramid1"/>
    <dgm:cxn modelId="{E4736105-B88A-4EC7-BDB7-EE8C216F2BD6}" type="presParOf" srcId="{DCB800D8-A3A7-42C9-8A0C-58B8E2FED827}" destId="{49A93D53-7217-4FA3-9F45-A4A38FEF1D4E}" srcOrd="0" destOrd="0" presId="urn:microsoft.com/office/officeart/2005/8/layout/pyramid1"/>
    <dgm:cxn modelId="{0AC93387-A48F-4AF6-BB91-F59E17612E99}" type="presParOf" srcId="{DCB800D8-A3A7-42C9-8A0C-58B8E2FED827}" destId="{BECFDA9C-87C9-437D-984F-062A4D3A594A}" srcOrd="1" destOrd="0" presId="urn:microsoft.com/office/officeart/2005/8/layout/pyramid1"/>
    <dgm:cxn modelId="{9FF7FE26-6FF2-425E-AED7-0121399CCEB7}" type="presParOf" srcId="{85F76B78-7D4E-42A1-A4EC-B26DE6E766FA}" destId="{D96AC5B2-C605-45B6-9F46-2EA5A774B08A}" srcOrd="1" destOrd="0" presId="urn:microsoft.com/office/officeart/2005/8/layout/pyramid1"/>
    <dgm:cxn modelId="{770A432E-40E9-4EFC-A84D-4F9040EB3F0E}" type="presParOf" srcId="{D96AC5B2-C605-45B6-9F46-2EA5A774B08A}" destId="{0CDEFC51-0C82-42FD-AE0E-34643FBC739F}" srcOrd="0" destOrd="0" presId="urn:microsoft.com/office/officeart/2005/8/layout/pyramid1"/>
    <dgm:cxn modelId="{90935B6B-3410-43CB-A4C0-6727F46AC6C4}" type="presParOf" srcId="{D96AC5B2-C605-45B6-9F46-2EA5A774B08A}" destId="{B6714A8F-9218-46E7-A4E6-1BADFDB4DD2F}" srcOrd="1" destOrd="0" presId="urn:microsoft.com/office/officeart/2005/8/layout/pyramid1"/>
    <dgm:cxn modelId="{46D4AD13-A8D8-40C3-A51F-1077EAB7C062}" type="presParOf" srcId="{85F76B78-7D4E-42A1-A4EC-B26DE6E766FA}" destId="{1138F1D0-398E-4718-BCE2-EE3226C426A3}" srcOrd="2" destOrd="0" presId="urn:microsoft.com/office/officeart/2005/8/layout/pyramid1"/>
    <dgm:cxn modelId="{5F927F38-0756-4E79-8C5D-55476095DE5E}" type="presParOf" srcId="{1138F1D0-398E-4718-BCE2-EE3226C426A3}" destId="{4ED36F96-B412-4528-AE89-24DDD56B20FB}" srcOrd="0" destOrd="0" presId="urn:microsoft.com/office/officeart/2005/8/layout/pyramid1"/>
    <dgm:cxn modelId="{7CF3D318-11EE-419B-9E29-24B890130389}" type="presParOf" srcId="{1138F1D0-398E-4718-BCE2-EE3226C426A3}" destId="{3CD996A8-4269-4F0D-B1C5-98D2CF1CE3B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C889BA8-D585-4D70-A8C7-8006E8756AF5}"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5E7D50BA-095B-4C3D-8305-C26855FF5B2F}">
      <dgm:prSet phldrT="[文本]"/>
      <dgm:spPr/>
      <dgm:t>
        <a:bodyPr/>
        <a:lstStyle/>
        <a:p>
          <a:r>
            <a:rPr lang="zh-CN" altLang="en-US" b="1" dirty="0" smtClean="0"/>
            <a:t>人才引进</a:t>
          </a:r>
          <a:endParaRPr lang="zh-CN" altLang="en-US" b="1" dirty="0"/>
        </a:p>
      </dgm:t>
    </dgm:pt>
    <dgm:pt modelId="{551DDDC4-9F3B-4572-9304-589952501384}" type="parTrans" cxnId="{5F3635FC-B2AA-48E1-A62B-F69550D3A5B0}">
      <dgm:prSet/>
      <dgm:spPr/>
      <dgm:t>
        <a:bodyPr/>
        <a:lstStyle/>
        <a:p>
          <a:endParaRPr lang="zh-CN" altLang="en-US" b="1"/>
        </a:p>
      </dgm:t>
    </dgm:pt>
    <dgm:pt modelId="{50049B6C-FDCE-46BC-8F61-59AC4701D352}" type="sibTrans" cxnId="{5F3635FC-B2AA-48E1-A62B-F69550D3A5B0}">
      <dgm:prSet/>
      <dgm:spPr/>
      <dgm:t>
        <a:bodyPr/>
        <a:lstStyle/>
        <a:p>
          <a:endParaRPr lang="zh-CN" altLang="en-US" b="1"/>
        </a:p>
      </dgm:t>
    </dgm:pt>
    <dgm:pt modelId="{D3EB2A31-7260-4787-8354-1A33835EEDA5}">
      <dgm:prSet phldrT="[文本]"/>
      <dgm:spPr/>
      <dgm:t>
        <a:bodyPr/>
        <a:lstStyle/>
        <a:p>
          <a:r>
            <a:rPr lang="zh-CN" altLang="en-US" b="1" dirty="0" smtClean="0"/>
            <a:t>来干什么</a:t>
          </a:r>
          <a:endParaRPr lang="zh-CN" altLang="en-US" b="1" dirty="0"/>
        </a:p>
      </dgm:t>
    </dgm:pt>
    <dgm:pt modelId="{3F23F931-2492-43E4-B202-AE8F914AF6D9}" type="parTrans" cxnId="{01EF187E-CEF3-421B-8F72-109D85D3ABE2}">
      <dgm:prSet/>
      <dgm:spPr/>
      <dgm:t>
        <a:bodyPr/>
        <a:lstStyle/>
        <a:p>
          <a:endParaRPr lang="zh-CN" altLang="en-US" b="1"/>
        </a:p>
      </dgm:t>
    </dgm:pt>
    <dgm:pt modelId="{9D027BE2-3BD4-47CA-A05F-09EF37CCEC9A}" type="sibTrans" cxnId="{01EF187E-CEF3-421B-8F72-109D85D3ABE2}">
      <dgm:prSet/>
      <dgm:spPr/>
      <dgm:t>
        <a:bodyPr/>
        <a:lstStyle/>
        <a:p>
          <a:endParaRPr lang="zh-CN" altLang="en-US" b="1"/>
        </a:p>
      </dgm:t>
    </dgm:pt>
    <dgm:pt modelId="{3E93A407-2754-429D-B148-7C6959B79E03}">
      <dgm:prSet phldrT="[文本]"/>
      <dgm:spPr/>
      <dgm:t>
        <a:bodyPr/>
        <a:lstStyle/>
        <a:p>
          <a:r>
            <a:rPr lang="zh-CN" altLang="en-US" b="1" dirty="0" smtClean="0"/>
            <a:t>提供什么</a:t>
          </a:r>
          <a:endParaRPr lang="zh-CN" altLang="en-US" b="1" dirty="0"/>
        </a:p>
      </dgm:t>
    </dgm:pt>
    <dgm:pt modelId="{2B7B2E5B-BB92-47FD-869B-B02AE53FA7BF}" type="parTrans" cxnId="{0B712F8C-FFD6-4681-A2D2-7DAB2A68BF82}">
      <dgm:prSet/>
      <dgm:spPr/>
      <dgm:t>
        <a:bodyPr/>
        <a:lstStyle/>
        <a:p>
          <a:endParaRPr lang="zh-CN" altLang="en-US" b="1"/>
        </a:p>
      </dgm:t>
    </dgm:pt>
    <dgm:pt modelId="{A9B4EA18-753D-45CC-838B-F409F611825B}" type="sibTrans" cxnId="{0B712F8C-FFD6-4681-A2D2-7DAB2A68BF82}">
      <dgm:prSet/>
      <dgm:spPr/>
      <dgm:t>
        <a:bodyPr/>
        <a:lstStyle/>
        <a:p>
          <a:endParaRPr lang="zh-CN" altLang="en-US" b="1"/>
        </a:p>
      </dgm:t>
    </dgm:pt>
    <dgm:pt modelId="{5473535E-23CB-47F5-A144-D0B15B233EA2}">
      <dgm:prSet phldrT="[文本]"/>
      <dgm:spPr/>
      <dgm:t>
        <a:bodyPr/>
        <a:lstStyle/>
        <a:p>
          <a:r>
            <a:rPr lang="zh-CN" altLang="en-US" b="1" dirty="0" smtClean="0"/>
            <a:t>得到什么</a:t>
          </a:r>
          <a:endParaRPr lang="zh-CN" altLang="en-US" b="1" dirty="0"/>
        </a:p>
      </dgm:t>
    </dgm:pt>
    <dgm:pt modelId="{A75E3862-DAC7-44E8-A07B-6C2061A93AE8}" type="parTrans" cxnId="{6CFFF98A-977B-46B1-BAE4-2424977E882A}">
      <dgm:prSet/>
      <dgm:spPr/>
      <dgm:t>
        <a:bodyPr/>
        <a:lstStyle/>
        <a:p>
          <a:endParaRPr lang="zh-CN" altLang="en-US" b="1"/>
        </a:p>
      </dgm:t>
    </dgm:pt>
    <dgm:pt modelId="{612B55D3-CC70-473F-88C8-1FE2308C4267}" type="sibTrans" cxnId="{6CFFF98A-977B-46B1-BAE4-2424977E882A}">
      <dgm:prSet/>
      <dgm:spPr/>
      <dgm:t>
        <a:bodyPr/>
        <a:lstStyle/>
        <a:p>
          <a:endParaRPr lang="zh-CN" altLang="en-US" b="1"/>
        </a:p>
      </dgm:t>
    </dgm:pt>
    <dgm:pt modelId="{A2B2902E-ACEE-4E52-A8F7-BFBB693F465B}">
      <dgm:prSet phldrT="[文本]"/>
      <dgm:spPr/>
      <dgm:t>
        <a:bodyPr/>
        <a:lstStyle/>
        <a:p>
          <a:r>
            <a:rPr lang="zh-CN" altLang="en-US" b="1" dirty="0" smtClean="0"/>
            <a:t>为什么来</a:t>
          </a:r>
          <a:endParaRPr lang="zh-CN" altLang="en-US" b="1" dirty="0"/>
        </a:p>
      </dgm:t>
    </dgm:pt>
    <dgm:pt modelId="{4ADD66B3-F1E0-4509-A75D-F4AAFC179BA5}" type="parTrans" cxnId="{59F625BD-FAF4-4653-AA56-64E40FEEC995}">
      <dgm:prSet/>
      <dgm:spPr/>
      <dgm:t>
        <a:bodyPr/>
        <a:lstStyle/>
        <a:p>
          <a:endParaRPr lang="zh-CN" altLang="en-US" b="1"/>
        </a:p>
      </dgm:t>
    </dgm:pt>
    <dgm:pt modelId="{1EAE9290-9BD9-4A22-A9BE-2C1731F08812}" type="sibTrans" cxnId="{59F625BD-FAF4-4653-AA56-64E40FEEC995}">
      <dgm:prSet/>
      <dgm:spPr/>
      <dgm:t>
        <a:bodyPr/>
        <a:lstStyle/>
        <a:p>
          <a:endParaRPr lang="zh-CN" altLang="en-US" b="1"/>
        </a:p>
      </dgm:t>
    </dgm:pt>
    <dgm:pt modelId="{FD13FE6B-7A86-4FE1-B412-DD326EAB9A62}" type="pres">
      <dgm:prSet presAssocID="{FC889BA8-D585-4D70-A8C7-8006E8756AF5}" presName="Name0" presStyleCnt="0">
        <dgm:presLayoutVars>
          <dgm:chMax val="1"/>
          <dgm:dir/>
          <dgm:animLvl val="ctr"/>
          <dgm:resizeHandles val="exact"/>
        </dgm:presLayoutVars>
      </dgm:prSet>
      <dgm:spPr/>
      <dgm:t>
        <a:bodyPr/>
        <a:lstStyle/>
        <a:p>
          <a:endParaRPr lang="zh-CN" altLang="en-US"/>
        </a:p>
      </dgm:t>
    </dgm:pt>
    <dgm:pt modelId="{4A3403CE-F7F6-46DD-95E8-13EBC9DDCB3E}" type="pres">
      <dgm:prSet presAssocID="{5E7D50BA-095B-4C3D-8305-C26855FF5B2F}" presName="centerShape" presStyleLbl="node0" presStyleIdx="0" presStyleCnt="1"/>
      <dgm:spPr/>
      <dgm:t>
        <a:bodyPr/>
        <a:lstStyle/>
        <a:p>
          <a:endParaRPr lang="zh-CN" altLang="en-US"/>
        </a:p>
      </dgm:t>
    </dgm:pt>
    <dgm:pt modelId="{53191FD0-0D4A-480B-A6C0-75E3B3F835A5}" type="pres">
      <dgm:prSet presAssocID="{D3EB2A31-7260-4787-8354-1A33835EEDA5}" presName="node" presStyleLbl="node1" presStyleIdx="0" presStyleCnt="4">
        <dgm:presLayoutVars>
          <dgm:bulletEnabled val="1"/>
        </dgm:presLayoutVars>
      </dgm:prSet>
      <dgm:spPr/>
      <dgm:t>
        <a:bodyPr/>
        <a:lstStyle/>
        <a:p>
          <a:endParaRPr lang="zh-CN" altLang="en-US"/>
        </a:p>
      </dgm:t>
    </dgm:pt>
    <dgm:pt modelId="{EED94EAD-2BF8-47E0-B7AC-3140CD24859E}" type="pres">
      <dgm:prSet presAssocID="{D3EB2A31-7260-4787-8354-1A33835EEDA5}" presName="dummy" presStyleCnt="0"/>
      <dgm:spPr/>
    </dgm:pt>
    <dgm:pt modelId="{632D77E2-4942-46B6-BB05-2C53E513CA0E}" type="pres">
      <dgm:prSet presAssocID="{9D027BE2-3BD4-47CA-A05F-09EF37CCEC9A}" presName="sibTrans" presStyleLbl="sibTrans2D1" presStyleIdx="0" presStyleCnt="4"/>
      <dgm:spPr/>
      <dgm:t>
        <a:bodyPr/>
        <a:lstStyle/>
        <a:p>
          <a:endParaRPr lang="zh-CN" altLang="en-US"/>
        </a:p>
      </dgm:t>
    </dgm:pt>
    <dgm:pt modelId="{45D4EF76-9438-41CF-BCA4-5D1F9F0E4EDB}" type="pres">
      <dgm:prSet presAssocID="{3E93A407-2754-429D-B148-7C6959B79E03}" presName="node" presStyleLbl="node1" presStyleIdx="1" presStyleCnt="4">
        <dgm:presLayoutVars>
          <dgm:bulletEnabled val="1"/>
        </dgm:presLayoutVars>
      </dgm:prSet>
      <dgm:spPr/>
      <dgm:t>
        <a:bodyPr/>
        <a:lstStyle/>
        <a:p>
          <a:endParaRPr lang="zh-CN" altLang="en-US"/>
        </a:p>
      </dgm:t>
    </dgm:pt>
    <dgm:pt modelId="{9186F1CD-C416-44D0-9135-07E1AD4F5B8A}" type="pres">
      <dgm:prSet presAssocID="{3E93A407-2754-429D-B148-7C6959B79E03}" presName="dummy" presStyleCnt="0"/>
      <dgm:spPr/>
    </dgm:pt>
    <dgm:pt modelId="{4D3CC7A1-9A28-438E-90AB-C0DD56AB1792}" type="pres">
      <dgm:prSet presAssocID="{A9B4EA18-753D-45CC-838B-F409F611825B}" presName="sibTrans" presStyleLbl="sibTrans2D1" presStyleIdx="1" presStyleCnt="4"/>
      <dgm:spPr/>
      <dgm:t>
        <a:bodyPr/>
        <a:lstStyle/>
        <a:p>
          <a:endParaRPr lang="zh-CN" altLang="en-US"/>
        </a:p>
      </dgm:t>
    </dgm:pt>
    <dgm:pt modelId="{5D3C98FE-9D44-4623-A812-D5951993C3CE}" type="pres">
      <dgm:prSet presAssocID="{5473535E-23CB-47F5-A144-D0B15B233EA2}" presName="node" presStyleLbl="node1" presStyleIdx="2" presStyleCnt="4">
        <dgm:presLayoutVars>
          <dgm:bulletEnabled val="1"/>
        </dgm:presLayoutVars>
      </dgm:prSet>
      <dgm:spPr/>
      <dgm:t>
        <a:bodyPr/>
        <a:lstStyle/>
        <a:p>
          <a:endParaRPr lang="zh-CN" altLang="en-US"/>
        </a:p>
      </dgm:t>
    </dgm:pt>
    <dgm:pt modelId="{977C8C92-FE0E-411D-96A1-D5D7DF9480D1}" type="pres">
      <dgm:prSet presAssocID="{5473535E-23CB-47F5-A144-D0B15B233EA2}" presName="dummy" presStyleCnt="0"/>
      <dgm:spPr/>
    </dgm:pt>
    <dgm:pt modelId="{09F6A991-8B06-430A-9C7B-83F1EC4779C6}" type="pres">
      <dgm:prSet presAssocID="{612B55D3-CC70-473F-88C8-1FE2308C4267}" presName="sibTrans" presStyleLbl="sibTrans2D1" presStyleIdx="2" presStyleCnt="4"/>
      <dgm:spPr/>
      <dgm:t>
        <a:bodyPr/>
        <a:lstStyle/>
        <a:p>
          <a:endParaRPr lang="zh-CN" altLang="en-US"/>
        </a:p>
      </dgm:t>
    </dgm:pt>
    <dgm:pt modelId="{4B638216-CB73-4A9C-84C9-48B008D4C9A7}" type="pres">
      <dgm:prSet presAssocID="{A2B2902E-ACEE-4E52-A8F7-BFBB693F465B}" presName="node" presStyleLbl="node1" presStyleIdx="3" presStyleCnt="4">
        <dgm:presLayoutVars>
          <dgm:bulletEnabled val="1"/>
        </dgm:presLayoutVars>
      </dgm:prSet>
      <dgm:spPr/>
      <dgm:t>
        <a:bodyPr/>
        <a:lstStyle/>
        <a:p>
          <a:endParaRPr lang="zh-CN" altLang="en-US"/>
        </a:p>
      </dgm:t>
    </dgm:pt>
    <dgm:pt modelId="{C8E15E9A-3F7A-4A30-B59B-D34F7764C44B}" type="pres">
      <dgm:prSet presAssocID="{A2B2902E-ACEE-4E52-A8F7-BFBB693F465B}" presName="dummy" presStyleCnt="0"/>
      <dgm:spPr/>
    </dgm:pt>
    <dgm:pt modelId="{99C42D81-9355-482F-9C0E-FFB65A7E91D1}" type="pres">
      <dgm:prSet presAssocID="{1EAE9290-9BD9-4A22-A9BE-2C1731F08812}" presName="sibTrans" presStyleLbl="sibTrans2D1" presStyleIdx="3" presStyleCnt="4"/>
      <dgm:spPr/>
      <dgm:t>
        <a:bodyPr/>
        <a:lstStyle/>
        <a:p>
          <a:endParaRPr lang="zh-CN" altLang="en-US"/>
        </a:p>
      </dgm:t>
    </dgm:pt>
  </dgm:ptLst>
  <dgm:cxnLst>
    <dgm:cxn modelId="{59F625BD-FAF4-4653-AA56-64E40FEEC995}" srcId="{5E7D50BA-095B-4C3D-8305-C26855FF5B2F}" destId="{A2B2902E-ACEE-4E52-A8F7-BFBB693F465B}" srcOrd="3" destOrd="0" parTransId="{4ADD66B3-F1E0-4509-A75D-F4AAFC179BA5}" sibTransId="{1EAE9290-9BD9-4A22-A9BE-2C1731F08812}"/>
    <dgm:cxn modelId="{C5E5F8D2-8F87-4A93-8A6C-58BDE9DA44E3}" type="presOf" srcId="{A9B4EA18-753D-45CC-838B-F409F611825B}" destId="{4D3CC7A1-9A28-438E-90AB-C0DD56AB1792}" srcOrd="0" destOrd="0" presId="urn:microsoft.com/office/officeart/2005/8/layout/radial6"/>
    <dgm:cxn modelId="{A0A2200D-3AE5-41DF-BFBE-6BADBEC6C906}" type="presOf" srcId="{3E93A407-2754-429D-B148-7C6959B79E03}" destId="{45D4EF76-9438-41CF-BCA4-5D1F9F0E4EDB}" srcOrd="0" destOrd="0" presId="urn:microsoft.com/office/officeart/2005/8/layout/radial6"/>
    <dgm:cxn modelId="{40A7A285-663B-4238-A67F-0BF1A17894B5}" type="presOf" srcId="{9D027BE2-3BD4-47CA-A05F-09EF37CCEC9A}" destId="{632D77E2-4942-46B6-BB05-2C53E513CA0E}" srcOrd="0" destOrd="0" presId="urn:microsoft.com/office/officeart/2005/8/layout/radial6"/>
    <dgm:cxn modelId="{6CFFF98A-977B-46B1-BAE4-2424977E882A}" srcId="{5E7D50BA-095B-4C3D-8305-C26855FF5B2F}" destId="{5473535E-23CB-47F5-A144-D0B15B233EA2}" srcOrd="2" destOrd="0" parTransId="{A75E3862-DAC7-44E8-A07B-6C2061A93AE8}" sibTransId="{612B55D3-CC70-473F-88C8-1FE2308C4267}"/>
    <dgm:cxn modelId="{9623068D-2C8D-4DB8-8D5E-EAB04EA03FEA}" type="presOf" srcId="{5473535E-23CB-47F5-A144-D0B15B233EA2}" destId="{5D3C98FE-9D44-4623-A812-D5951993C3CE}" srcOrd="0" destOrd="0" presId="urn:microsoft.com/office/officeart/2005/8/layout/radial6"/>
    <dgm:cxn modelId="{B4595AA9-21F2-48C7-94D5-15BC85E871C5}" type="presOf" srcId="{5E7D50BA-095B-4C3D-8305-C26855FF5B2F}" destId="{4A3403CE-F7F6-46DD-95E8-13EBC9DDCB3E}" srcOrd="0" destOrd="0" presId="urn:microsoft.com/office/officeart/2005/8/layout/radial6"/>
    <dgm:cxn modelId="{0B712F8C-FFD6-4681-A2D2-7DAB2A68BF82}" srcId="{5E7D50BA-095B-4C3D-8305-C26855FF5B2F}" destId="{3E93A407-2754-429D-B148-7C6959B79E03}" srcOrd="1" destOrd="0" parTransId="{2B7B2E5B-BB92-47FD-869B-B02AE53FA7BF}" sibTransId="{A9B4EA18-753D-45CC-838B-F409F611825B}"/>
    <dgm:cxn modelId="{C7DE1E8F-7787-4BAC-B4DA-A2FF222832C2}" type="presOf" srcId="{FC889BA8-D585-4D70-A8C7-8006E8756AF5}" destId="{FD13FE6B-7A86-4FE1-B412-DD326EAB9A62}" srcOrd="0" destOrd="0" presId="urn:microsoft.com/office/officeart/2005/8/layout/radial6"/>
    <dgm:cxn modelId="{23639650-8CA0-4C8C-B097-6F55D821D7D0}" type="presOf" srcId="{A2B2902E-ACEE-4E52-A8F7-BFBB693F465B}" destId="{4B638216-CB73-4A9C-84C9-48B008D4C9A7}" srcOrd="0" destOrd="0" presId="urn:microsoft.com/office/officeart/2005/8/layout/radial6"/>
    <dgm:cxn modelId="{4A984641-CC17-4DD3-B01C-24ADE2C4B847}" type="presOf" srcId="{1EAE9290-9BD9-4A22-A9BE-2C1731F08812}" destId="{99C42D81-9355-482F-9C0E-FFB65A7E91D1}" srcOrd="0" destOrd="0" presId="urn:microsoft.com/office/officeart/2005/8/layout/radial6"/>
    <dgm:cxn modelId="{5F3635FC-B2AA-48E1-A62B-F69550D3A5B0}" srcId="{FC889BA8-D585-4D70-A8C7-8006E8756AF5}" destId="{5E7D50BA-095B-4C3D-8305-C26855FF5B2F}" srcOrd="0" destOrd="0" parTransId="{551DDDC4-9F3B-4572-9304-589952501384}" sibTransId="{50049B6C-FDCE-46BC-8F61-59AC4701D352}"/>
    <dgm:cxn modelId="{600DD5E7-55D2-4E22-8716-09CD335D1EDE}" type="presOf" srcId="{612B55D3-CC70-473F-88C8-1FE2308C4267}" destId="{09F6A991-8B06-430A-9C7B-83F1EC4779C6}" srcOrd="0" destOrd="0" presId="urn:microsoft.com/office/officeart/2005/8/layout/radial6"/>
    <dgm:cxn modelId="{B8549101-1E17-4EC6-BDF7-21E9D14B2720}" type="presOf" srcId="{D3EB2A31-7260-4787-8354-1A33835EEDA5}" destId="{53191FD0-0D4A-480B-A6C0-75E3B3F835A5}" srcOrd="0" destOrd="0" presId="urn:microsoft.com/office/officeart/2005/8/layout/radial6"/>
    <dgm:cxn modelId="{01EF187E-CEF3-421B-8F72-109D85D3ABE2}" srcId="{5E7D50BA-095B-4C3D-8305-C26855FF5B2F}" destId="{D3EB2A31-7260-4787-8354-1A33835EEDA5}" srcOrd="0" destOrd="0" parTransId="{3F23F931-2492-43E4-B202-AE8F914AF6D9}" sibTransId="{9D027BE2-3BD4-47CA-A05F-09EF37CCEC9A}"/>
    <dgm:cxn modelId="{7A7886FC-1733-4409-99D8-3B9FCF17195D}" type="presParOf" srcId="{FD13FE6B-7A86-4FE1-B412-DD326EAB9A62}" destId="{4A3403CE-F7F6-46DD-95E8-13EBC9DDCB3E}" srcOrd="0" destOrd="0" presId="urn:microsoft.com/office/officeart/2005/8/layout/radial6"/>
    <dgm:cxn modelId="{35E1D9FD-FFEC-47D9-823C-CA5362875DB9}" type="presParOf" srcId="{FD13FE6B-7A86-4FE1-B412-DD326EAB9A62}" destId="{53191FD0-0D4A-480B-A6C0-75E3B3F835A5}" srcOrd="1" destOrd="0" presId="urn:microsoft.com/office/officeart/2005/8/layout/radial6"/>
    <dgm:cxn modelId="{D27744A7-B138-4A31-8BC8-595DC9EE56C4}" type="presParOf" srcId="{FD13FE6B-7A86-4FE1-B412-DD326EAB9A62}" destId="{EED94EAD-2BF8-47E0-B7AC-3140CD24859E}" srcOrd="2" destOrd="0" presId="urn:microsoft.com/office/officeart/2005/8/layout/radial6"/>
    <dgm:cxn modelId="{6BCA0F9A-7849-4575-8E62-86ACAEEA8C62}" type="presParOf" srcId="{FD13FE6B-7A86-4FE1-B412-DD326EAB9A62}" destId="{632D77E2-4942-46B6-BB05-2C53E513CA0E}" srcOrd="3" destOrd="0" presId="urn:microsoft.com/office/officeart/2005/8/layout/radial6"/>
    <dgm:cxn modelId="{F5F0A262-DB21-4A67-B09D-636922318B83}" type="presParOf" srcId="{FD13FE6B-7A86-4FE1-B412-DD326EAB9A62}" destId="{45D4EF76-9438-41CF-BCA4-5D1F9F0E4EDB}" srcOrd="4" destOrd="0" presId="urn:microsoft.com/office/officeart/2005/8/layout/radial6"/>
    <dgm:cxn modelId="{1F33419D-A150-4BAD-87D7-C2C7ADEAFBC0}" type="presParOf" srcId="{FD13FE6B-7A86-4FE1-B412-DD326EAB9A62}" destId="{9186F1CD-C416-44D0-9135-07E1AD4F5B8A}" srcOrd="5" destOrd="0" presId="urn:microsoft.com/office/officeart/2005/8/layout/radial6"/>
    <dgm:cxn modelId="{7AA5A9F8-018D-4BC3-A3EF-3598074933E4}" type="presParOf" srcId="{FD13FE6B-7A86-4FE1-B412-DD326EAB9A62}" destId="{4D3CC7A1-9A28-438E-90AB-C0DD56AB1792}" srcOrd="6" destOrd="0" presId="urn:microsoft.com/office/officeart/2005/8/layout/radial6"/>
    <dgm:cxn modelId="{08AB1690-D219-47E3-B80C-887AD78360C1}" type="presParOf" srcId="{FD13FE6B-7A86-4FE1-B412-DD326EAB9A62}" destId="{5D3C98FE-9D44-4623-A812-D5951993C3CE}" srcOrd="7" destOrd="0" presId="urn:microsoft.com/office/officeart/2005/8/layout/radial6"/>
    <dgm:cxn modelId="{BE093EAF-322D-4334-B914-90DBE043A4BA}" type="presParOf" srcId="{FD13FE6B-7A86-4FE1-B412-DD326EAB9A62}" destId="{977C8C92-FE0E-411D-96A1-D5D7DF9480D1}" srcOrd="8" destOrd="0" presId="urn:microsoft.com/office/officeart/2005/8/layout/radial6"/>
    <dgm:cxn modelId="{1C0D9FE3-661A-41B7-99C6-3CBA568A13D9}" type="presParOf" srcId="{FD13FE6B-7A86-4FE1-B412-DD326EAB9A62}" destId="{09F6A991-8B06-430A-9C7B-83F1EC4779C6}" srcOrd="9" destOrd="0" presId="urn:microsoft.com/office/officeart/2005/8/layout/radial6"/>
    <dgm:cxn modelId="{BDD88F81-7E73-4B0F-84B3-BD5935FDD939}" type="presParOf" srcId="{FD13FE6B-7A86-4FE1-B412-DD326EAB9A62}" destId="{4B638216-CB73-4A9C-84C9-48B008D4C9A7}" srcOrd="10" destOrd="0" presId="urn:microsoft.com/office/officeart/2005/8/layout/radial6"/>
    <dgm:cxn modelId="{B0E41B81-8F00-4390-BC53-910C59AD080A}" type="presParOf" srcId="{FD13FE6B-7A86-4FE1-B412-DD326EAB9A62}" destId="{C8E15E9A-3F7A-4A30-B59B-D34F7764C44B}" srcOrd="11" destOrd="0" presId="urn:microsoft.com/office/officeart/2005/8/layout/radial6"/>
    <dgm:cxn modelId="{86C32145-2087-49AD-89D6-937C0029EA84}" type="presParOf" srcId="{FD13FE6B-7A86-4FE1-B412-DD326EAB9A62}" destId="{99C42D81-9355-482F-9C0E-FFB65A7E91D1}"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2A383C6-6C25-497C-9325-EBD231E837A4}" type="doc">
      <dgm:prSet loTypeId="urn:microsoft.com/office/officeart/2005/8/layout/equation1" loCatId="process" qsTypeId="urn:microsoft.com/office/officeart/2005/8/quickstyle/simple1" qsCatId="simple" csTypeId="urn:microsoft.com/office/officeart/2005/8/colors/accent1_2" csCatId="accent1" phldr="1"/>
      <dgm:spPr/>
    </dgm:pt>
    <dgm:pt modelId="{DD7A0C27-4314-46B2-B554-FB948A0F61D2}">
      <dgm:prSet phldrT="[文本]"/>
      <dgm:spPr/>
      <dgm:t>
        <a:bodyPr/>
        <a:lstStyle/>
        <a:p>
          <a:r>
            <a:rPr lang="zh-CN" altLang="en-US" b="1" dirty="0" smtClean="0"/>
            <a:t>学历</a:t>
          </a:r>
          <a:endParaRPr lang="en-US" altLang="zh-CN" b="1" dirty="0" smtClean="0"/>
        </a:p>
        <a:p>
          <a:r>
            <a:rPr lang="zh-CN" altLang="en-US" b="1" dirty="0" smtClean="0"/>
            <a:t>教育</a:t>
          </a:r>
          <a:endParaRPr lang="zh-CN" altLang="en-US" b="1" dirty="0"/>
        </a:p>
      </dgm:t>
    </dgm:pt>
    <dgm:pt modelId="{0117952F-1165-456D-A2B0-2AC5DD5BEA45}" type="parTrans" cxnId="{84D8B625-7E33-48F8-A2C8-DE78DC740E34}">
      <dgm:prSet/>
      <dgm:spPr/>
      <dgm:t>
        <a:bodyPr/>
        <a:lstStyle/>
        <a:p>
          <a:endParaRPr lang="zh-CN" altLang="en-US" b="1"/>
        </a:p>
      </dgm:t>
    </dgm:pt>
    <dgm:pt modelId="{9DA30498-2629-401A-9675-997734418815}" type="sibTrans" cxnId="{84D8B625-7E33-48F8-A2C8-DE78DC740E34}">
      <dgm:prSet/>
      <dgm:spPr/>
      <dgm:t>
        <a:bodyPr/>
        <a:lstStyle/>
        <a:p>
          <a:endParaRPr lang="zh-CN" altLang="en-US" b="1"/>
        </a:p>
      </dgm:t>
    </dgm:pt>
    <dgm:pt modelId="{A3B2CAD9-B557-48D5-A5F2-357DF05B7C93}">
      <dgm:prSet phldrT="[文本]"/>
      <dgm:spPr/>
      <dgm:t>
        <a:bodyPr/>
        <a:lstStyle/>
        <a:p>
          <a:r>
            <a:rPr lang="zh-CN" altLang="en-US" b="1" dirty="0" smtClean="0"/>
            <a:t>非学历教育</a:t>
          </a:r>
          <a:endParaRPr lang="zh-CN" altLang="en-US" b="1" dirty="0"/>
        </a:p>
      </dgm:t>
    </dgm:pt>
    <dgm:pt modelId="{785AB083-7F96-4FAC-AF89-D0F30C1F5A54}" type="parTrans" cxnId="{0EB3BB43-5026-4CC4-8A9D-F9B5A322FC58}">
      <dgm:prSet/>
      <dgm:spPr/>
      <dgm:t>
        <a:bodyPr/>
        <a:lstStyle/>
        <a:p>
          <a:endParaRPr lang="zh-CN" altLang="en-US" b="1"/>
        </a:p>
      </dgm:t>
    </dgm:pt>
    <dgm:pt modelId="{B400426A-5836-46CC-95FB-4B2FFE63B1F2}" type="sibTrans" cxnId="{0EB3BB43-5026-4CC4-8A9D-F9B5A322FC58}">
      <dgm:prSet/>
      <dgm:spPr/>
      <dgm:t>
        <a:bodyPr/>
        <a:lstStyle/>
        <a:p>
          <a:endParaRPr lang="zh-CN" altLang="en-US" b="1"/>
        </a:p>
      </dgm:t>
    </dgm:pt>
    <dgm:pt modelId="{B3D29A07-C05E-4F18-A207-49B2D24F535F}">
      <dgm:prSet phldrT="[文本]"/>
      <dgm:spPr/>
      <dgm:t>
        <a:bodyPr/>
        <a:lstStyle/>
        <a:p>
          <a:r>
            <a:rPr lang="zh-CN" altLang="en-US" b="1" dirty="0" smtClean="0"/>
            <a:t>素质</a:t>
          </a:r>
          <a:endParaRPr lang="en-US" altLang="zh-CN" b="1" dirty="0" smtClean="0"/>
        </a:p>
        <a:p>
          <a:r>
            <a:rPr lang="zh-CN" altLang="en-US" b="1" dirty="0" smtClean="0"/>
            <a:t>提升</a:t>
          </a:r>
          <a:endParaRPr lang="zh-CN" altLang="en-US" b="1" dirty="0"/>
        </a:p>
      </dgm:t>
    </dgm:pt>
    <dgm:pt modelId="{DA8D1E9A-800F-40AE-9060-0419196FD14A}" type="parTrans" cxnId="{D43E029A-272D-40DF-912D-E7EA3BDA7F5C}">
      <dgm:prSet/>
      <dgm:spPr/>
      <dgm:t>
        <a:bodyPr/>
        <a:lstStyle/>
        <a:p>
          <a:endParaRPr lang="zh-CN" altLang="en-US" b="1"/>
        </a:p>
      </dgm:t>
    </dgm:pt>
    <dgm:pt modelId="{BF9B2E33-B801-46B8-B584-47E0DF197DE0}" type="sibTrans" cxnId="{D43E029A-272D-40DF-912D-E7EA3BDA7F5C}">
      <dgm:prSet/>
      <dgm:spPr/>
      <dgm:t>
        <a:bodyPr/>
        <a:lstStyle/>
        <a:p>
          <a:endParaRPr lang="zh-CN" altLang="en-US" b="1"/>
        </a:p>
      </dgm:t>
    </dgm:pt>
    <dgm:pt modelId="{F2BA08E1-167C-447C-8566-3DC7B7132516}" type="pres">
      <dgm:prSet presAssocID="{02A383C6-6C25-497C-9325-EBD231E837A4}" presName="linearFlow" presStyleCnt="0">
        <dgm:presLayoutVars>
          <dgm:dir/>
          <dgm:resizeHandles val="exact"/>
        </dgm:presLayoutVars>
      </dgm:prSet>
      <dgm:spPr/>
    </dgm:pt>
    <dgm:pt modelId="{6025153B-F15B-4F8B-A857-BC17C6352450}" type="pres">
      <dgm:prSet presAssocID="{DD7A0C27-4314-46B2-B554-FB948A0F61D2}" presName="node" presStyleLbl="node1" presStyleIdx="0" presStyleCnt="3">
        <dgm:presLayoutVars>
          <dgm:bulletEnabled val="1"/>
        </dgm:presLayoutVars>
      </dgm:prSet>
      <dgm:spPr/>
      <dgm:t>
        <a:bodyPr/>
        <a:lstStyle/>
        <a:p>
          <a:endParaRPr lang="zh-CN" altLang="en-US"/>
        </a:p>
      </dgm:t>
    </dgm:pt>
    <dgm:pt modelId="{FB9589AC-7EEB-455F-B436-FE7816839CA9}" type="pres">
      <dgm:prSet presAssocID="{9DA30498-2629-401A-9675-997734418815}" presName="spacerL" presStyleCnt="0"/>
      <dgm:spPr/>
    </dgm:pt>
    <dgm:pt modelId="{42D8BE6C-18C9-4F3C-A86D-36C47EA9BB15}" type="pres">
      <dgm:prSet presAssocID="{9DA30498-2629-401A-9675-997734418815}" presName="sibTrans" presStyleLbl="sibTrans2D1" presStyleIdx="0" presStyleCnt="2"/>
      <dgm:spPr/>
      <dgm:t>
        <a:bodyPr/>
        <a:lstStyle/>
        <a:p>
          <a:endParaRPr lang="zh-CN" altLang="en-US"/>
        </a:p>
      </dgm:t>
    </dgm:pt>
    <dgm:pt modelId="{8A9BB691-6BA9-47D9-AD31-A2F4B88296DB}" type="pres">
      <dgm:prSet presAssocID="{9DA30498-2629-401A-9675-997734418815}" presName="spacerR" presStyleCnt="0"/>
      <dgm:spPr/>
    </dgm:pt>
    <dgm:pt modelId="{A8EBCC13-1EAC-4E7C-9A9A-08BD8D82C46A}" type="pres">
      <dgm:prSet presAssocID="{A3B2CAD9-B557-48D5-A5F2-357DF05B7C93}" presName="node" presStyleLbl="node1" presStyleIdx="1" presStyleCnt="3">
        <dgm:presLayoutVars>
          <dgm:bulletEnabled val="1"/>
        </dgm:presLayoutVars>
      </dgm:prSet>
      <dgm:spPr/>
      <dgm:t>
        <a:bodyPr/>
        <a:lstStyle/>
        <a:p>
          <a:endParaRPr lang="zh-CN" altLang="en-US"/>
        </a:p>
      </dgm:t>
    </dgm:pt>
    <dgm:pt modelId="{06E26E0C-0870-438F-8EA2-807A8C5EE81F}" type="pres">
      <dgm:prSet presAssocID="{B400426A-5836-46CC-95FB-4B2FFE63B1F2}" presName="spacerL" presStyleCnt="0"/>
      <dgm:spPr/>
    </dgm:pt>
    <dgm:pt modelId="{03A26E6A-3409-443E-9847-823501FC27E6}" type="pres">
      <dgm:prSet presAssocID="{B400426A-5836-46CC-95FB-4B2FFE63B1F2}" presName="sibTrans" presStyleLbl="sibTrans2D1" presStyleIdx="1" presStyleCnt="2"/>
      <dgm:spPr/>
      <dgm:t>
        <a:bodyPr/>
        <a:lstStyle/>
        <a:p>
          <a:endParaRPr lang="zh-CN" altLang="en-US"/>
        </a:p>
      </dgm:t>
    </dgm:pt>
    <dgm:pt modelId="{A2C41726-7B1C-4365-A59F-4FDE1FEA975A}" type="pres">
      <dgm:prSet presAssocID="{B400426A-5836-46CC-95FB-4B2FFE63B1F2}" presName="spacerR" presStyleCnt="0"/>
      <dgm:spPr/>
    </dgm:pt>
    <dgm:pt modelId="{543D1EE9-E9C8-4D6A-AC91-1397F335EC67}" type="pres">
      <dgm:prSet presAssocID="{B3D29A07-C05E-4F18-A207-49B2D24F535F}" presName="node" presStyleLbl="node1" presStyleIdx="2" presStyleCnt="3">
        <dgm:presLayoutVars>
          <dgm:bulletEnabled val="1"/>
        </dgm:presLayoutVars>
      </dgm:prSet>
      <dgm:spPr/>
      <dgm:t>
        <a:bodyPr/>
        <a:lstStyle/>
        <a:p>
          <a:endParaRPr lang="zh-CN" altLang="en-US"/>
        </a:p>
      </dgm:t>
    </dgm:pt>
  </dgm:ptLst>
  <dgm:cxnLst>
    <dgm:cxn modelId="{E582171D-3D8F-459C-9AAB-71F241352278}" type="presOf" srcId="{02A383C6-6C25-497C-9325-EBD231E837A4}" destId="{F2BA08E1-167C-447C-8566-3DC7B7132516}" srcOrd="0" destOrd="0" presId="urn:microsoft.com/office/officeart/2005/8/layout/equation1"/>
    <dgm:cxn modelId="{7B9C9BCA-E7F1-4D56-8BA4-9BFDAEA55FD0}" type="presOf" srcId="{B400426A-5836-46CC-95FB-4B2FFE63B1F2}" destId="{03A26E6A-3409-443E-9847-823501FC27E6}" srcOrd="0" destOrd="0" presId="urn:microsoft.com/office/officeart/2005/8/layout/equation1"/>
    <dgm:cxn modelId="{59C15A32-EA48-42B2-BF49-C2E4EFC7D3D8}" type="presOf" srcId="{9DA30498-2629-401A-9675-997734418815}" destId="{42D8BE6C-18C9-4F3C-A86D-36C47EA9BB15}" srcOrd="0" destOrd="0" presId="urn:microsoft.com/office/officeart/2005/8/layout/equation1"/>
    <dgm:cxn modelId="{EF43E9CC-6AED-4C95-BA57-EB785A2442BA}" type="presOf" srcId="{DD7A0C27-4314-46B2-B554-FB948A0F61D2}" destId="{6025153B-F15B-4F8B-A857-BC17C6352450}" srcOrd="0" destOrd="0" presId="urn:microsoft.com/office/officeart/2005/8/layout/equation1"/>
    <dgm:cxn modelId="{795D75AF-311C-4EAC-A9ED-D3980A2FBD19}" type="presOf" srcId="{B3D29A07-C05E-4F18-A207-49B2D24F535F}" destId="{543D1EE9-E9C8-4D6A-AC91-1397F335EC67}" srcOrd="0" destOrd="0" presId="urn:microsoft.com/office/officeart/2005/8/layout/equation1"/>
    <dgm:cxn modelId="{D43E029A-272D-40DF-912D-E7EA3BDA7F5C}" srcId="{02A383C6-6C25-497C-9325-EBD231E837A4}" destId="{B3D29A07-C05E-4F18-A207-49B2D24F535F}" srcOrd="2" destOrd="0" parTransId="{DA8D1E9A-800F-40AE-9060-0419196FD14A}" sibTransId="{BF9B2E33-B801-46B8-B584-47E0DF197DE0}"/>
    <dgm:cxn modelId="{0EB3BB43-5026-4CC4-8A9D-F9B5A322FC58}" srcId="{02A383C6-6C25-497C-9325-EBD231E837A4}" destId="{A3B2CAD9-B557-48D5-A5F2-357DF05B7C93}" srcOrd="1" destOrd="0" parTransId="{785AB083-7F96-4FAC-AF89-D0F30C1F5A54}" sibTransId="{B400426A-5836-46CC-95FB-4B2FFE63B1F2}"/>
    <dgm:cxn modelId="{84D8B625-7E33-48F8-A2C8-DE78DC740E34}" srcId="{02A383C6-6C25-497C-9325-EBD231E837A4}" destId="{DD7A0C27-4314-46B2-B554-FB948A0F61D2}" srcOrd="0" destOrd="0" parTransId="{0117952F-1165-456D-A2B0-2AC5DD5BEA45}" sibTransId="{9DA30498-2629-401A-9675-997734418815}"/>
    <dgm:cxn modelId="{3C12C59A-C852-43B3-9D86-BF47B0578E94}" type="presOf" srcId="{A3B2CAD9-B557-48D5-A5F2-357DF05B7C93}" destId="{A8EBCC13-1EAC-4E7C-9A9A-08BD8D82C46A}" srcOrd="0" destOrd="0" presId="urn:microsoft.com/office/officeart/2005/8/layout/equation1"/>
    <dgm:cxn modelId="{9890A4B5-6B36-4872-BA6C-BF736EE072E6}" type="presParOf" srcId="{F2BA08E1-167C-447C-8566-3DC7B7132516}" destId="{6025153B-F15B-4F8B-A857-BC17C6352450}" srcOrd="0" destOrd="0" presId="urn:microsoft.com/office/officeart/2005/8/layout/equation1"/>
    <dgm:cxn modelId="{9B8A3298-F4FA-4E9C-B098-25171C6F0BE0}" type="presParOf" srcId="{F2BA08E1-167C-447C-8566-3DC7B7132516}" destId="{FB9589AC-7EEB-455F-B436-FE7816839CA9}" srcOrd="1" destOrd="0" presId="urn:microsoft.com/office/officeart/2005/8/layout/equation1"/>
    <dgm:cxn modelId="{C81764E3-B104-4B0B-ACEA-02B43B9C4E03}" type="presParOf" srcId="{F2BA08E1-167C-447C-8566-3DC7B7132516}" destId="{42D8BE6C-18C9-4F3C-A86D-36C47EA9BB15}" srcOrd="2" destOrd="0" presId="urn:microsoft.com/office/officeart/2005/8/layout/equation1"/>
    <dgm:cxn modelId="{A278778E-A73B-4A01-AA5C-1544865DDC96}" type="presParOf" srcId="{F2BA08E1-167C-447C-8566-3DC7B7132516}" destId="{8A9BB691-6BA9-47D9-AD31-A2F4B88296DB}" srcOrd="3" destOrd="0" presId="urn:microsoft.com/office/officeart/2005/8/layout/equation1"/>
    <dgm:cxn modelId="{116DB97D-85BC-4469-B3E0-1AE12CCD750A}" type="presParOf" srcId="{F2BA08E1-167C-447C-8566-3DC7B7132516}" destId="{A8EBCC13-1EAC-4E7C-9A9A-08BD8D82C46A}" srcOrd="4" destOrd="0" presId="urn:microsoft.com/office/officeart/2005/8/layout/equation1"/>
    <dgm:cxn modelId="{6D0CC7BA-04A0-4E6B-9923-513EF4BFA1D2}" type="presParOf" srcId="{F2BA08E1-167C-447C-8566-3DC7B7132516}" destId="{06E26E0C-0870-438F-8EA2-807A8C5EE81F}" srcOrd="5" destOrd="0" presId="urn:microsoft.com/office/officeart/2005/8/layout/equation1"/>
    <dgm:cxn modelId="{9B1963C4-F140-4535-9994-97C7CC245D6B}" type="presParOf" srcId="{F2BA08E1-167C-447C-8566-3DC7B7132516}" destId="{03A26E6A-3409-443E-9847-823501FC27E6}" srcOrd="6" destOrd="0" presId="urn:microsoft.com/office/officeart/2005/8/layout/equation1"/>
    <dgm:cxn modelId="{EDD50E2C-DCF5-449C-BE9D-7D07EE1BAFC2}" type="presParOf" srcId="{F2BA08E1-167C-447C-8566-3DC7B7132516}" destId="{A2C41726-7B1C-4365-A59F-4FDE1FEA975A}" srcOrd="7" destOrd="0" presId="urn:microsoft.com/office/officeart/2005/8/layout/equation1"/>
    <dgm:cxn modelId="{03AC64BA-ADAE-41EA-989B-A32C72724E47}" type="presParOf" srcId="{F2BA08E1-167C-447C-8566-3DC7B7132516}" destId="{543D1EE9-E9C8-4D6A-AC91-1397F335EC67}"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ABD0711-AD09-439C-AD1B-B38277AD5A7C}"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74343BDA-F26A-4AA0-BCB5-A1EC6C3A654A}">
      <dgm:prSet phldrT="[文本]"/>
      <dgm:spPr/>
      <dgm:t>
        <a:bodyPr/>
        <a:lstStyle/>
        <a:p>
          <a:r>
            <a:rPr lang="zh-CN" altLang="en-US" b="1" dirty="0" smtClean="0"/>
            <a:t>非学历教育</a:t>
          </a:r>
          <a:endParaRPr lang="zh-CN" altLang="en-US" b="1" dirty="0"/>
        </a:p>
      </dgm:t>
    </dgm:pt>
    <dgm:pt modelId="{178AB5F0-FD2B-4959-854A-C4F199447AC6}" type="parTrans" cxnId="{6A1F345D-FB5D-4DE3-A418-145CA35EB10E}">
      <dgm:prSet/>
      <dgm:spPr/>
      <dgm:t>
        <a:bodyPr/>
        <a:lstStyle/>
        <a:p>
          <a:endParaRPr lang="zh-CN" altLang="en-US" b="1"/>
        </a:p>
      </dgm:t>
    </dgm:pt>
    <dgm:pt modelId="{DB1AE27D-22D5-4E59-BB87-FAC4C01E3174}" type="sibTrans" cxnId="{6A1F345D-FB5D-4DE3-A418-145CA35EB10E}">
      <dgm:prSet/>
      <dgm:spPr/>
      <dgm:t>
        <a:bodyPr/>
        <a:lstStyle/>
        <a:p>
          <a:endParaRPr lang="zh-CN" altLang="en-US" b="1"/>
        </a:p>
      </dgm:t>
    </dgm:pt>
    <dgm:pt modelId="{3CB38F3C-4547-4061-AD6B-1F67DC4FDD00}">
      <dgm:prSet phldrT="[文本]"/>
      <dgm:spPr/>
      <dgm:t>
        <a:bodyPr/>
        <a:lstStyle/>
        <a:p>
          <a:r>
            <a:rPr lang="zh-CN" altLang="en-US" b="1" dirty="0" smtClean="0"/>
            <a:t>国内进修</a:t>
          </a:r>
          <a:endParaRPr lang="zh-CN" altLang="en-US" b="1" dirty="0"/>
        </a:p>
      </dgm:t>
    </dgm:pt>
    <dgm:pt modelId="{54CA13B4-DBF0-4001-9112-27C9479F69E8}" type="parTrans" cxnId="{8360AC4C-81D8-4607-AA70-9AC8824394EC}">
      <dgm:prSet/>
      <dgm:spPr/>
      <dgm:t>
        <a:bodyPr/>
        <a:lstStyle/>
        <a:p>
          <a:endParaRPr lang="zh-CN" altLang="en-US" b="1"/>
        </a:p>
      </dgm:t>
    </dgm:pt>
    <dgm:pt modelId="{90DBEBE5-7D05-444D-A11A-2A3A468DB68F}" type="sibTrans" cxnId="{8360AC4C-81D8-4607-AA70-9AC8824394EC}">
      <dgm:prSet/>
      <dgm:spPr/>
      <dgm:t>
        <a:bodyPr/>
        <a:lstStyle/>
        <a:p>
          <a:endParaRPr lang="zh-CN" altLang="en-US" b="1"/>
        </a:p>
      </dgm:t>
    </dgm:pt>
    <dgm:pt modelId="{AB245DD8-AC00-4EE6-A1DA-F082DC3CCF28}">
      <dgm:prSet phldrT="[文本]"/>
      <dgm:spPr/>
      <dgm:t>
        <a:bodyPr/>
        <a:lstStyle/>
        <a:p>
          <a:r>
            <a:rPr lang="zh-CN" altLang="en-US" b="1" dirty="0" smtClean="0"/>
            <a:t>国内访问学者</a:t>
          </a:r>
          <a:endParaRPr lang="zh-CN" altLang="en-US" b="1" dirty="0"/>
        </a:p>
      </dgm:t>
    </dgm:pt>
    <dgm:pt modelId="{012E596D-0E1F-48F9-9D99-6ABCF57D9AA1}" type="parTrans" cxnId="{A944006E-A484-4C9B-BD80-410CE0F63381}">
      <dgm:prSet/>
      <dgm:spPr/>
      <dgm:t>
        <a:bodyPr/>
        <a:lstStyle/>
        <a:p>
          <a:endParaRPr lang="zh-CN" altLang="en-US" b="1"/>
        </a:p>
      </dgm:t>
    </dgm:pt>
    <dgm:pt modelId="{DCC1F14A-909F-467D-9F60-971FAFE25E6E}" type="sibTrans" cxnId="{A944006E-A484-4C9B-BD80-410CE0F63381}">
      <dgm:prSet/>
      <dgm:spPr/>
      <dgm:t>
        <a:bodyPr/>
        <a:lstStyle/>
        <a:p>
          <a:endParaRPr lang="zh-CN" altLang="en-US" b="1"/>
        </a:p>
      </dgm:t>
    </dgm:pt>
    <dgm:pt modelId="{19F5B182-DB58-4D39-A4CE-D04B16AB145A}">
      <dgm:prSet phldrT="[文本]"/>
      <dgm:spPr/>
      <dgm:t>
        <a:bodyPr/>
        <a:lstStyle/>
        <a:p>
          <a:r>
            <a:rPr lang="zh-CN" altLang="en-US" b="1" dirty="0" smtClean="0"/>
            <a:t>各类培训研修</a:t>
          </a:r>
          <a:endParaRPr lang="zh-CN" altLang="en-US" b="1" dirty="0"/>
        </a:p>
      </dgm:t>
    </dgm:pt>
    <dgm:pt modelId="{0DF4DA30-C18E-4755-9E06-77BB2E77DB96}" type="parTrans" cxnId="{41ED3B80-B9D2-42A6-827C-874269214BF2}">
      <dgm:prSet/>
      <dgm:spPr/>
      <dgm:t>
        <a:bodyPr/>
        <a:lstStyle/>
        <a:p>
          <a:endParaRPr lang="zh-CN" altLang="en-US" b="1"/>
        </a:p>
      </dgm:t>
    </dgm:pt>
    <dgm:pt modelId="{215F0CAB-84D9-4A47-9CA7-D891D892606F}" type="sibTrans" cxnId="{41ED3B80-B9D2-42A6-827C-874269214BF2}">
      <dgm:prSet/>
      <dgm:spPr/>
      <dgm:t>
        <a:bodyPr/>
        <a:lstStyle/>
        <a:p>
          <a:endParaRPr lang="zh-CN" altLang="en-US" b="1"/>
        </a:p>
      </dgm:t>
    </dgm:pt>
    <dgm:pt modelId="{9C86A29A-C4FE-4A05-97F2-BE64FF6C7365}">
      <dgm:prSet phldrT="[文本]"/>
      <dgm:spPr/>
      <dgm:t>
        <a:bodyPr/>
        <a:lstStyle/>
        <a:p>
          <a:r>
            <a:rPr lang="zh-CN" altLang="en-US" b="1" dirty="0" smtClean="0"/>
            <a:t>国外进修</a:t>
          </a:r>
          <a:endParaRPr lang="zh-CN" altLang="en-US" b="1" dirty="0"/>
        </a:p>
      </dgm:t>
    </dgm:pt>
    <dgm:pt modelId="{E0A75781-FB6E-4FE3-9312-1563982D09A5}" type="parTrans" cxnId="{65CA4413-1DF9-4834-BFDA-3FF665F25753}">
      <dgm:prSet/>
      <dgm:spPr/>
      <dgm:t>
        <a:bodyPr/>
        <a:lstStyle/>
        <a:p>
          <a:endParaRPr lang="zh-CN" altLang="en-US" b="1"/>
        </a:p>
      </dgm:t>
    </dgm:pt>
    <dgm:pt modelId="{535F37C3-0DE0-4E17-8921-4B920BF28C8F}" type="sibTrans" cxnId="{65CA4413-1DF9-4834-BFDA-3FF665F25753}">
      <dgm:prSet/>
      <dgm:spPr/>
      <dgm:t>
        <a:bodyPr/>
        <a:lstStyle/>
        <a:p>
          <a:endParaRPr lang="zh-CN" altLang="en-US" b="1"/>
        </a:p>
      </dgm:t>
    </dgm:pt>
    <dgm:pt modelId="{A3933FD6-7B9E-4FDA-8148-E296B6B3FDF1}">
      <dgm:prSet phldrT="[文本]"/>
      <dgm:spPr/>
      <dgm:t>
        <a:bodyPr/>
        <a:lstStyle/>
        <a:p>
          <a:r>
            <a:rPr lang="zh-CN" altLang="en-US" b="1" dirty="0" smtClean="0"/>
            <a:t>高级访问学者</a:t>
          </a:r>
          <a:endParaRPr lang="zh-CN" altLang="en-US" b="1" dirty="0"/>
        </a:p>
      </dgm:t>
    </dgm:pt>
    <dgm:pt modelId="{C582DA05-9EAA-4958-9CD9-0E9A7CE54A92}" type="parTrans" cxnId="{8A625EB9-DA51-431E-BF0C-668B6B7BEC84}">
      <dgm:prSet/>
      <dgm:spPr/>
      <dgm:t>
        <a:bodyPr/>
        <a:lstStyle/>
        <a:p>
          <a:endParaRPr lang="zh-CN" altLang="en-US" b="1"/>
        </a:p>
      </dgm:t>
    </dgm:pt>
    <dgm:pt modelId="{44E8E2EB-0C44-42B7-8000-3324C02C379B}" type="sibTrans" cxnId="{8A625EB9-DA51-431E-BF0C-668B6B7BEC84}">
      <dgm:prSet/>
      <dgm:spPr/>
      <dgm:t>
        <a:bodyPr/>
        <a:lstStyle/>
        <a:p>
          <a:endParaRPr lang="zh-CN" altLang="en-US" b="1"/>
        </a:p>
      </dgm:t>
    </dgm:pt>
    <dgm:pt modelId="{BE2C5E24-A1E5-4AC0-BDFF-050A6D582B7D}">
      <dgm:prSet/>
      <dgm:spPr/>
      <dgm:t>
        <a:bodyPr/>
        <a:lstStyle/>
        <a:p>
          <a:r>
            <a:rPr lang="zh-CN" altLang="en-US" b="1" dirty="0" smtClean="0"/>
            <a:t>各类学术活动</a:t>
          </a:r>
          <a:endParaRPr lang="zh-CN" altLang="en-US" b="1" dirty="0"/>
        </a:p>
      </dgm:t>
    </dgm:pt>
    <dgm:pt modelId="{53B8C812-3816-4D52-A185-338F797AFB0C}" type="parTrans" cxnId="{709959BD-43AE-4E98-AD11-7290A486BEF9}">
      <dgm:prSet/>
      <dgm:spPr/>
      <dgm:t>
        <a:bodyPr/>
        <a:lstStyle/>
        <a:p>
          <a:endParaRPr lang="zh-CN" altLang="en-US" b="1"/>
        </a:p>
      </dgm:t>
    </dgm:pt>
    <dgm:pt modelId="{E5BAB8D9-888F-433D-9DF0-4672883D0A5D}" type="sibTrans" cxnId="{709959BD-43AE-4E98-AD11-7290A486BEF9}">
      <dgm:prSet/>
      <dgm:spPr/>
      <dgm:t>
        <a:bodyPr/>
        <a:lstStyle/>
        <a:p>
          <a:endParaRPr lang="zh-CN" altLang="en-US" b="1"/>
        </a:p>
      </dgm:t>
    </dgm:pt>
    <dgm:pt modelId="{9B970FA3-6ECD-4925-8784-2A48F81EBC7F}">
      <dgm:prSet/>
      <dgm:spPr/>
      <dgm:t>
        <a:bodyPr/>
        <a:lstStyle/>
        <a:p>
          <a:r>
            <a:rPr lang="zh-CN" altLang="en-US" b="1" dirty="0" smtClean="0"/>
            <a:t>各类进修</a:t>
          </a:r>
          <a:endParaRPr lang="zh-CN" altLang="en-US" b="1" dirty="0"/>
        </a:p>
      </dgm:t>
    </dgm:pt>
    <dgm:pt modelId="{F4463EE8-257F-4120-A097-B63C80F38C2E}" type="parTrans" cxnId="{1F321092-3EFE-466F-BCCC-12BF47928400}">
      <dgm:prSet/>
      <dgm:spPr/>
      <dgm:t>
        <a:bodyPr/>
        <a:lstStyle/>
        <a:p>
          <a:endParaRPr lang="zh-CN" altLang="en-US" b="1"/>
        </a:p>
      </dgm:t>
    </dgm:pt>
    <dgm:pt modelId="{830EFD10-E7E5-4F79-8492-3E3916516003}" type="sibTrans" cxnId="{1F321092-3EFE-466F-BCCC-12BF47928400}">
      <dgm:prSet/>
      <dgm:spPr/>
      <dgm:t>
        <a:bodyPr/>
        <a:lstStyle/>
        <a:p>
          <a:endParaRPr lang="zh-CN" altLang="en-US" b="1"/>
        </a:p>
      </dgm:t>
    </dgm:pt>
    <dgm:pt modelId="{A2451A41-3D9E-4E2C-BF87-077DA14A1F39}" type="pres">
      <dgm:prSet presAssocID="{0ABD0711-AD09-439C-AD1B-B38277AD5A7C}" presName="diagram" presStyleCnt="0">
        <dgm:presLayoutVars>
          <dgm:chPref val="1"/>
          <dgm:dir/>
          <dgm:animOne val="branch"/>
          <dgm:animLvl val="lvl"/>
          <dgm:resizeHandles val="exact"/>
        </dgm:presLayoutVars>
      </dgm:prSet>
      <dgm:spPr/>
      <dgm:t>
        <a:bodyPr/>
        <a:lstStyle/>
        <a:p>
          <a:endParaRPr lang="zh-CN" altLang="en-US"/>
        </a:p>
      </dgm:t>
    </dgm:pt>
    <dgm:pt modelId="{3A4F1BB5-C58B-4DA1-A255-A596638C4148}" type="pres">
      <dgm:prSet presAssocID="{74343BDA-F26A-4AA0-BCB5-A1EC6C3A654A}" presName="root1" presStyleCnt="0"/>
      <dgm:spPr/>
    </dgm:pt>
    <dgm:pt modelId="{AD7F4216-F960-4D3A-85B6-1291C760BC40}" type="pres">
      <dgm:prSet presAssocID="{74343BDA-F26A-4AA0-BCB5-A1EC6C3A654A}" presName="LevelOneTextNode" presStyleLbl="node0" presStyleIdx="0" presStyleCnt="1" custScaleX="50304" custScaleY="271672" custLinFactNeighborX="-14668" custLinFactNeighborY="-5353">
        <dgm:presLayoutVars>
          <dgm:chPref val="3"/>
        </dgm:presLayoutVars>
      </dgm:prSet>
      <dgm:spPr/>
      <dgm:t>
        <a:bodyPr/>
        <a:lstStyle/>
        <a:p>
          <a:endParaRPr lang="zh-CN" altLang="en-US"/>
        </a:p>
      </dgm:t>
    </dgm:pt>
    <dgm:pt modelId="{C519E60A-EF30-4467-8461-67D228D45B4A}" type="pres">
      <dgm:prSet presAssocID="{74343BDA-F26A-4AA0-BCB5-A1EC6C3A654A}" presName="level2hierChild" presStyleCnt="0"/>
      <dgm:spPr/>
    </dgm:pt>
    <dgm:pt modelId="{61B3A47D-ECDF-46D1-A709-48EAC724BA4F}" type="pres">
      <dgm:prSet presAssocID="{54CA13B4-DBF0-4001-9112-27C9479F69E8}" presName="conn2-1" presStyleLbl="parChTrans1D2" presStyleIdx="0" presStyleCnt="2"/>
      <dgm:spPr/>
      <dgm:t>
        <a:bodyPr/>
        <a:lstStyle/>
        <a:p>
          <a:endParaRPr lang="zh-CN" altLang="en-US"/>
        </a:p>
      </dgm:t>
    </dgm:pt>
    <dgm:pt modelId="{7C3473E5-AC48-4480-9BC7-08A6674469E5}" type="pres">
      <dgm:prSet presAssocID="{54CA13B4-DBF0-4001-9112-27C9479F69E8}" presName="connTx" presStyleLbl="parChTrans1D2" presStyleIdx="0" presStyleCnt="2"/>
      <dgm:spPr/>
      <dgm:t>
        <a:bodyPr/>
        <a:lstStyle/>
        <a:p>
          <a:endParaRPr lang="zh-CN" altLang="en-US"/>
        </a:p>
      </dgm:t>
    </dgm:pt>
    <dgm:pt modelId="{62FFC918-760C-43A5-9563-D77FE84BD0E6}" type="pres">
      <dgm:prSet presAssocID="{3CB38F3C-4547-4061-AD6B-1F67DC4FDD00}" presName="root2" presStyleCnt="0"/>
      <dgm:spPr/>
    </dgm:pt>
    <dgm:pt modelId="{BF9806BA-20E0-4CE2-A661-211E64F5A0B3}" type="pres">
      <dgm:prSet presAssocID="{3CB38F3C-4547-4061-AD6B-1F67DC4FDD00}" presName="LevelTwoTextNode" presStyleLbl="node2" presStyleIdx="0" presStyleCnt="2" custScaleX="44918" custScaleY="160853" custLinFactNeighborX="-29496" custLinFactNeighborY="-14175">
        <dgm:presLayoutVars>
          <dgm:chPref val="3"/>
        </dgm:presLayoutVars>
      </dgm:prSet>
      <dgm:spPr/>
      <dgm:t>
        <a:bodyPr/>
        <a:lstStyle/>
        <a:p>
          <a:endParaRPr lang="zh-CN" altLang="en-US"/>
        </a:p>
      </dgm:t>
    </dgm:pt>
    <dgm:pt modelId="{E30B1C43-4412-4CE2-AEB5-113F813F1DB9}" type="pres">
      <dgm:prSet presAssocID="{3CB38F3C-4547-4061-AD6B-1F67DC4FDD00}" presName="level3hierChild" presStyleCnt="0"/>
      <dgm:spPr/>
    </dgm:pt>
    <dgm:pt modelId="{AE274521-4AFD-4922-B422-0C9A45C6E2E7}" type="pres">
      <dgm:prSet presAssocID="{012E596D-0E1F-48F9-9D99-6ABCF57D9AA1}" presName="conn2-1" presStyleLbl="parChTrans1D3" presStyleIdx="0" presStyleCnt="5"/>
      <dgm:spPr/>
      <dgm:t>
        <a:bodyPr/>
        <a:lstStyle/>
        <a:p>
          <a:endParaRPr lang="zh-CN" altLang="en-US"/>
        </a:p>
      </dgm:t>
    </dgm:pt>
    <dgm:pt modelId="{D4904303-731E-4EC0-A775-51810C01023A}" type="pres">
      <dgm:prSet presAssocID="{012E596D-0E1F-48F9-9D99-6ABCF57D9AA1}" presName="connTx" presStyleLbl="parChTrans1D3" presStyleIdx="0" presStyleCnt="5"/>
      <dgm:spPr/>
      <dgm:t>
        <a:bodyPr/>
        <a:lstStyle/>
        <a:p>
          <a:endParaRPr lang="zh-CN" altLang="en-US"/>
        </a:p>
      </dgm:t>
    </dgm:pt>
    <dgm:pt modelId="{8F51F248-1926-49FC-B21B-F61424C8E68A}" type="pres">
      <dgm:prSet presAssocID="{AB245DD8-AC00-4EE6-A1DA-F082DC3CCF28}" presName="root2" presStyleCnt="0"/>
      <dgm:spPr/>
    </dgm:pt>
    <dgm:pt modelId="{3FE2B25B-B3E2-4C5E-82D6-C9764251666D}" type="pres">
      <dgm:prSet presAssocID="{AB245DD8-AC00-4EE6-A1DA-F082DC3CCF28}" presName="LevelTwoTextNode" presStyleLbl="node3" presStyleIdx="0" presStyleCnt="5" custScaleX="141207" custScaleY="49562">
        <dgm:presLayoutVars>
          <dgm:chPref val="3"/>
        </dgm:presLayoutVars>
      </dgm:prSet>
      <dgm:spPr/>
      <dgm:t>
        <a:bodyPr/>
        <a:lstStyle/>
        <a:p>
          <a:endParaRPr lang="zh-CN" altLang="en-US"/>
        </a:p>
      </dgm:t>
    </dgm:pt>
    <dgm:pt modelId="{5E93311E-9552-4315-971D-E1B43148F79C}" type="pres">
      <dgm:prSet presAssocID="{AB245DD8-AC00-4EE6-A1DA-F082DC3CCF28}" presName="level3hierChild" presStyleCnt="0"/>
      <dgm:spPr/>
    </dgm:pt>
    <dgm:pt modelId="{2AE6F741-8F1D-429A-AFC7-18DA6D1C1270}" type="pres">
      <dgm:prSet presAssocID="{0DF4DA30-C18E-4755-9E06-77BB2E77DB96}" presName="conn2-1" presStyleLbl="parChTrans1D3" presStyleIdx="1" presStyleCnt="5"/>
      <dgm:spPr/>
      <dgm:t>
        <a:bodyPr/>
        <a:lstStyle/>
        <a:p>
          <a:endParaRPr lang="zh-CN" altLang="en-US"/>
        </a:p>
      </dgm:t>
    </dgm:pt>
    <dgm:pt modelId="{63BDEE9B-3D8C-4CCF-A1A9-B824B144C777}" type="pres">
      <dgm:prSet presAssocID="{0DF4DA30-C18E-4755-9E06-77BB2E77DB96}" presName="connTx" presStyleLbl="parChTrans1D3" presStyleIdx="1" presStyleCnt="5"/>
      <dgm:spPr/>
      <dgm:t>
        <a:bodyPr/>
        <a:lstStyle/>
        <a:p>
          <a:endParaRPr lang="zh-CN" altLang="en-US"/>
        </a:p>
      </dgm:t>
    </dgm:pt>
    <dgm:pt modelId="{93C25F4A-A4BD-49FD-AC3B-E2D88C8E5DE5}" type="pres">
      <dgm:prSet presAssocID="{19F5B182-DB58-4D39-A4CE-D04B16AB145A}" presName="root2" presStyleCnt="0"/>
      <dgm:spPr/>
    </dgm:pt>
    <dgm:pt modelId="{8E8AE792-577E-4167-A835-7D9374B0D684}" type="pres">
      <dgm:prSet presAssocID="{19F5B182-DB58-4D39-A4CE-D04B16AB145A}" presName="LevelTwoTextNode" presStyleLbl="node3" presStyleIdx="1" presStyleCnt="5" custScaleX="141207" custScaleY="58333">
        <dgm:presLayoutVars>
          <dgm:chPref val="3"/>
        </dgm:presLayoutVars>
      </dgm:prSet>
      <dgm:spPr/>
      <dgm:t>
        <a:bodyPr/>
        <a:lstStyle/>
        <a:p>
          <a:endParaRPr lang="zh-CN" altLang="en-US"/>
        </a:p>
      </dgm:t>
    </dgm:pt>
    <dgm:pt modelId="{26BC2901-07DB-4F42-9CC5-9B13FE54F4B8}" type="pres">
      <dgm:prSet presAssocID="{19F5B182-DB58-4D39-A4CE-D04B16AB145A}" presName="level3hierChild" presStyleCnt="0"/>
      <dgm:spPr/>
    </dgm:pt>
    <dgm:pt modelId="{267506F9-6993-4298-8749-7B20B3577ADD}" type="pres">
      <dgm:prSet presAssocID="{53B8C812-3816-4D52-A185-338F797AFB0C}" presName="conn2-1" presStyleLbl="parChTrans1D3" presStyleIdx="2" presStyleCnt="5"/>
      <dgm:spPr/>
      <dgm:t>
        <a:bodyPr/>
        <a:lstStyle/>
        <a:p>
          <a:endParaRPr lang="zh-CN" altLang="en-US"/>
        </a:p>
      </dgm:t>
    </dgm:pt>
    <dgm:pt modelId="{873F8919-44DE-45FC-BA46-C391C81FBA63}" type="pres">
      <dgm:prSet presAssocID="{53B8C812-3816-4D52-A185-338F797AFB0C}" presName="connTx" presStyleLbl="parChTrans1D3" presStyleIdx="2" presStyleCnt="5"/>
      <dgm:spPr/>
      <dgm:t>
        <a:bodyPr/>
        <a:lstStyle/>
        <a:p>
          <a:endParaRPr lang="zh-CN" altLang="en-US"/>
        </a:p>
      </dgm:t>
    </dgm:pt>
    <dgm:pt modelId="{BF903DB6-881B-4014-B37C-3C7B292527DF}" type="pres">
      <dgm:prSet presAssocID="{BE2C5E24-A1E5-4AC0-BDFF-050A6D582B7D}" presName="root2" presStyleCnt="0"/>
      <dgm:spPr/>
    </dgm:pt>
    <dgm:pt modelId="{B15828D2-71A4-433D-8B72-C176EDCE2D7E}" type="pres">
      <dgm:prSet presAssocID="{BE2C5E24-A1E5-4AC0-BDFF-050A6D582B7D}" presName="LevelTwoTextNode" presStyleLbl="node3" presStyleIdx="2" presStyleCnt="5" custScaleX="140889" custScaleY="51145">
        <dgm:presLayoutVars>
          <dgm:chPref val="3"/>
        </dgm:presLayoutVars>
      </dgm:prSet>
      <dgm:spPr/>
      <dgm:t>
        <a:bodyPr/>
        <a:lstStyle/>
        <a:p>
          <a:endParaRPr lang="zh-CN" altLang="en-US"/>
        </a:p>
      </dgm:t>
    </dgm:pt>
    <dgm:pt modelId="{4DAA3C6E-A673-409A-A83E-34EB7E19F6B1}" type="pres">
      <dgm:prSet presAssocID="{BE2C5E24-A1E5-4AC0-BDFF-050A6D582B7D}" presName="level3hierChild" presStyleCnt="0"/>
      <dgm:spPr/>
    </dgm:pt>
    <dgm:pt modelId="{AB06923B-F964-40F8-9F91-D787FF11E9CF}" type="pres">
      <dgm:prSet presAssocID="{E0A75781-FB6E-4FE3-9312-1563982D09A5}" presName="conn2-1" presStyleLbl="parChTrans1D2" presStyleIdx="1" presStyleCnt="2"/>
      <dgm:spPr/>
      <dgm:t>
        <a:bodyPr/>
        <a:lstStyle/>
        <a:p>
          <a:endParaRPr lang="zh-CN" altLang="en-US"/>
        </a:p>
      </dgm:t>
    </dgm:pt>
    <dgm:pt modelId="{69563DC2-FF79-4E26-B4F0-1DD6FCD90F56}" type="pres">
      <dgm:prSet presAssocID="{E0A75781-FB6E-4FE3-9312-1563982D09A5}" presName="connTx" presStyleLbl="parChTrans1D2" presStyleIdx="1" presStyleCnt="2"/>
      <dgm:spPr/>
      <dgm:t>
        <a:bodyPr/>
        <a:lstStyle/>
        <a:p>
          <a:endParaRPr lang="zh-CN" altLang="en-US"/>
        </a:p>
      </dgm:t>
    </dgm:pt>
    <dgm:pt modelId="{9E93FF72-A34A-4C81-B36D-897EAF337381}" type="pres">
      <dgm:prSet presAssocID="{9C86A29A-C4FE-4A05-97F2-BE64FF6C7365}" presName="root2" presStyleCnt="0"/>
      <dgm:spPr/>
    </dgm:pt>
    <dgm:pt modelId="{7ED75F84-B0EA-4316-8824-809A8E99CA00}" type="pres">
      <dgm:prSet presAssocID="{9C86A29A-C4FE-4A05-97F2-BE64FF6C7365}" presName="LevelTwoTextNode" presStyleLbl="node2" presStyleIdx="1" presStyleCnt="2" custScaleX="44622" custScaleY="174304" custLinFactNeighborX="-29200" custLinFactNeighborY="-3080">
        <dgm:presLayoutVars>
          <dgm:chPref val="3"/>
        </dgm:presLayoutVars>
      </dgm:prSet>
      <dgm:spPr/>
      <dgm:t>
        <a:bodyPr/>
        <a:lstStyle/>
        <a:p>
          <a:endParaRPr lang="zh-CN" altLang="en-US"/>
        </a:p>
      </dgm:t>
    </dgm:pt>
    <dgm:pt modelId="{DFAE5063-F3A0-4F6D-BDCB-EEC73E7F130B}" type="pres">
      <dgm:prSet presAssocID="{9C86A29A-C4FE-4A05-97F2-BE64FF6C7365}" presName="level3hierChild" presStyleCnt="0"/>
      <dgm:spPr/>
    </dgm:pt>
    <dgm:pt modelId="{68D35698-2A70-45A6-B351-F4AB87F6CC89}" type="pres">
      <dgm:prSet presAssocID="{C582DA05-9EAA-4958-9CD9-0E9A7CE54A92}" presName="conn2-1" presStyleLbl="parChTrans1D3" presStyleIdx="3" presStyleCnt="5"/>
      <dgm:spPr/>
      <dgm:t>
        <a:bodyPr/>
        <a:lstStyle/>
        <a:p>
          <a:endParaRPr lang="zh-CN" altLang="en-US"/>
        </a:p>
      </dgm:t>
    </dgm:pt>
    <dgm:pt modelId="{0D288026-6310-4796-9D1E-F35EF088A65F}" type="pres">
      <dgm:prSet presAssocID="{C582DA05-9EAA-4958-9CD9-0E9A7CE54A92}" presName="connTx" presStyleLbl="parChTrans1D3" presStyleIdx="3" presStyleCnt="5"/>
      <dgm:spPr/>
      <dgm:t>
        <a:bodyPr/>
        <a:lstStyle/>
        <a:p>
          <a:endParaRPr lang="zh-CN" altLang="en-US"/>
        </a:p>
      </dgm:t>
    </dgm:pt>
    <dgm:pt modelId="{5066FC8D-4F25-47DC-B024-5E5DC3972DEE}" type="pres">
      <dgm:prSet presAssocID="{A3933FD6-7B9E-4FDA-8148-E296B6B3FDF1}" presName="root2" presStyleCnt="0"/>
      <dgm:spPr/>
    </dgm:pt>
    <dgm:pt modelId="{3C3E86A1-E569-4225-B8F2-9CC82EA5E489}" type="pres">
      <dgm:prSet presAssocID="{A3933FD6-7B9E-4FDA-8148-E296B6B3FDF1}" presName="LevelTwoTextNode" presStyleLbl="node3" presStyleIdx="3" presStyleCnt="5" custScaleX="141185" custScaleY="49527" custLinFactNeighborX="763" custLinFactNeighborY="3138">
        <dgm:presLayoutVars>
          <dgm:chPref val="3"/>
        </dgm:presLayoutVars>
      </dgm:prSet>
      <dgm:spPr/>
      <dgm:t>
        <a:bodyPr/>
        <a:lstStyle/>
        <a:p>
          <a:endParaRPr lang="zh-CN" altLang="en-US"/>
        </a:p>
      </dgm:t>
    </dgm:pt>
    <dgm:pt modelId="{0E5A4EBC-1CED-4A85-96DE-1AC2A168D39D}" type="pres">
      <dgm:prSet presAssocID="{A3933FD6-7B9E-4FDA-8148-E296B6B3FDF1}" presName="level3hierChild" presStyleCnt="0"/>
      <dgm:spPr/>
    </dgm:pt>
    <dgm:pt modelId="{0FB39638-77EA-4004-969D-E6709F0652C7}" type="pres">
      <dgm:prSet presAssocID="{F4463EE8-257F-4120-A097-B63C80F38C2E}" presName="conn2-1" presStyleLbl="parChTrans1D3" presStyleIdx="4" presStyleCnt="5"/>
      <dgm:spPr/>
      <dgm:t>
        <a:bodyPr/>
        <a:lstStyle/>
        <a:p>
          <a:endParaRPr lang="zh-CN" altLang="en-US"/>
        </a:p>
      </dgm:t>
    </dgm:pt>
    <dgm:pt modelId="{ED7F5E48-4684-41CE-9CA7-ECAC75B9792E}" type="pres">
      <dgm:prSet presAssocID="{F4463EE8-257F-4120-A097-B63C80F38C2E}" presName="connTx" presStyleLbl="parChTrans1D3" presStyleIdx="4" presStyleCnt="5"/>
      <dgm:spPr/>
      <dgm:t>
        <a:bodyPr/>
        <a:lstStyle/>
        <a:p>
          <a:endParaRPr lang="zh-CN" altLang="en-US"/>
        </a:p>
      </dgm:t>
    </dgm:pt>
    <dgm:pt modelId="{735C4B51-2611-463F-8632-0A6A94D74468}" type="pres">
      <dgm:prSet presAssocID="{9B970FA3-6ECD-4925-8784-2A48F81EBC7F}" presName="root2" presStyleCnt="0"/>
      <dgm:spPr/>
    </dgm:pt>
    <dgm:pt modelId="{9B19426C-7BCE-4384-9FF4-3A5A367241CB}" type="pres">
      <dgm:prSet presAssocID="{9B970FA3-6ECD-4925-8784-2A48F81EBC7F}" presName="LevelTwoTextNode" presStyleLbl="node3" presStyleIdx="4" presStyleCnt="5" custScaleX="141967" custScaleY="50584" custLinFactNeighborX="-391" custLinFactNeighborY="20585">
        <dgm:presLayoutVars>
          <dgm:chPref val="3"/>
        </dgm:presLayoutVars>
      </dgm:prSet>
      <dgm:spPr/>
      <dgm:t>
        <a:bodyPr/>
        <a:lstStyle/>
        <a:p>
          <a:endParaRPr lang="zh-CN" altLang="en-US"/>
        </a:p>
      </dgm:t>
    </dgm:pt>
    <dgm:pt modelId="{C27B611A-07AA-4899-826D-9F145647C015}" type="pres">
      <dgm:prSet presAssocID="{9B970FA3-6ECD-4925-8784-2A48F81EBC7F}" presName="level3hierChild" presStyleCnt="0"/>
      <dgm:spPr/>
    </dgm:pt>
  </dgm:ptLst>
  <dgm:cxnLst>
    <dgm:cxn modelId="{1288B8F4-2AE8-4882-98A8-84B9C34C95AD}" type="presOf" srcId="{E0A75781-FB6E-4FE3-9312-1563982D09A5}" destId="{69563DC2-FF79-4E26-B4F0-1DD6FCD90F56}" srcOrd="1" destOrd="0" presId="urn:microsoft.com/office/officeart/2005/8/layout/hierarchy2"/>
    <dgm:cxn modelId="{8A625EB9-DA51-431E-BF0C-668B6B7BEC84}" srcId="{9C86A29A-C4FE-4A05-97F2-BE64FF6C7365}" destId="{A3933FD6-7B9E-4FDA-8148-E296B6B3FDF1}" srcOrd="0" destOrd="0" parTransId="{C582DA05-9EAA-4958-9CD9-0E9A7CE54A92}" sibTransId="{44E8E2EB-0C44-42B7-8000-3324C02C379B}"/>
    <dgm:cxn modelId="{A84B179B-AEE6-414F-A04E-4E4C6391D2A2}" type="presOf" srcId="{012E596D-0E1F-48F9-9D99-6ABCF57D9AA1}" destId="{AE274521-4AFD-4922-B422-0C9A45C6E2E7}" srcOrd="0" destOrd="0" presId="urn:microsoft.com/office/officeart/2005/8/layout/hierarchy2"/>
    <dgm:cxn modelId="{BB72EC76-437A-4C92-8A6C-1B6F8DACE5FF}" type="presOf" srcId="{54CA13B4-DBF0-4001-9112-27C9479F69E8}" destId="{61B3A47D-ECDF-46D1-A709-48EAC724BA4F}" srcOrd="0" destOrd="0" presId="urn:microsoft.com/office/officeart/2005/8/layout/hierarchy2"/>
    <dgm:cxn modelId="{0B400104-CD7A-4B25-9CF7-B4651C287CE2}" type="presOf" srcId="{0DF4DA30-C18E-4755-9E06-77BB2E77DB96}" destId="{2AE6F741-8F1D-429A-AFC7-18DA6D1C1270}" srcOrd="0" destOrd="0" presId="urn:microsoft.com/office/officeart/2005/8/layout/hierarchy2"/>
    <dgm:cxn modelId="{56967B39-352F-4CC5-9BAD-256B90264199}" type="presOf" srcId="{C582DA05-9EAA-4958-9CD9-0E9A7CE54A92}" destId="{0D288026-6310-4796-9D1E-F35EF088A65F}" srcOrd="1" destOrd="0" presId="urn:microsoft.com/office/officeart/2005/8/layout/hierarchy2"/>
    <dgm:cxn modelId="{709959BD-43AE-4E98-AD11-7290A486BEF9}" srcId="{3CB38F3C-4547-4061-AD6B-1F67DC4FDD00}" destId="{BE2C5E24-A1E5-4AC0-BDFF-050A6D582B7D}" srcOrd="2" destOrd="0" parTransId="{53B8C812-3816-4D52-A185-338F797AFB0C}" sibTransId="{E5BAB8D9-888F-433D-9DF0-4672883D0A5D}"/>
    <dgm:cxn modelId="{48D58918-F237-4628-A72F-D16875FD5FB4}" type="presOf" srcId="{0ABD0711-AD09-439C-AD1B-B38277AD5A7C}" destId="{A2451A41-3D9E-4E2C-BF87-077DA14A1F39}" srcOrd="0" destOrd="0" presId="urn:microsoft.com/office/officeart/2005/8/layout/hierarchy2"/>
    <dgm:cxn modelId="{41ED3B80-B9D2-42A6-827C-874269214BF2}" srcId="{3CB38F3C-4547-4061-AD6B-1F67DC4FDD00}" destId="{19F5B182-DB58-4D39-A4CE-D04B16AB145A}" srcOrd="1" destOrd="0" parTransId="{0DF4DA30-C18E-4755-9E06-77BB2E77DB96}" sibTransId="{215F0CAB-84D9-4A47-9CA7-D891D892606F}"/>
    <dgm:cxn modelId="{F46D70DE-77A5-49C7-9D7F-645C243BCEEF}" type="presOf" srcId="{9C86A29A-C4FE-4A05-97F2-BE64FF6C7365}" destId="{7ED75F84-B0EA-4316-8824-809A8E99CA00}" srcOrd="0" destOrd="0" presId="urn:microsoft.com/office/officeart/2005/8/layout/hierarchy2"/>
    <dgm:cxn modelId="{AB34C746-530F-4C1D-94CC-E24163337D42}" type="presOf" srcId="{0DF4DA30-C18E-4755-9E06-77BB2E77DB96}" destId="{63BDEE9B-3D8C-4CCF-A1A9-B824B144C777}" srcOrd="1" destOrd="0" presId="urn:microsoft.com/office/officeart/2005/8/layout/hierarchy2"/>
    <dgm:cxn modelId="{67E3CE58-E171-4F50-8F8F-FD7B372C61E1}" type="presOf" srcId="{012E596D-0E1F-48F9-9D99-6ABCF57D9AA1}" destId="{D4904303-731E-4EC0-A775-51810C01023A}" srcOrd="1" destOrd="0" presId="urn:microsoft.com/office/officeart/2005/8/layout/hierarchy2"/>
    <dgm:cxn modelId="{1BDF651B-0E7C-4CE4-802F-40D1FC11F9E4}" type="presOf" srcId="{F4463EE8-257F-4120-A097-B63C80F38C2E}" destId="{0FB39638-77EA-4004-969D-E6709F0652C7}" srcOrd="0" destOrd="0" presId="urn:microsoft.com/office/officeart/2005/8/layout/hierarchy2"/>
    <dgm:cxn modelId="{97C88C7B-2555-4832-8D27-38AD0EB3F76A}" type="presOf" srcId="{53B8C812-3816-4D52-A185-338F797AFB0C}" destId="{873F8919-44DE-45FC-BA46-C391C81FBA63}" srcOrd="1" destOrd="0" presId="urn:microsoft.com/office/officeart/2005/8/layout/hierarchy2"/>
    <dgm:cxn modelId="{4C04A59E-3A95-4FC4-AC52-1A8C992CACC6}" type="presOf" srcId="{3CB38F3C-4547-4061-AD6B-1F67DC4FDD00}" destId="{BF9806BA-20E0-4CE2-A661-211E64F5A0B3}" srcOrd="0" destOrd="0" presId="urn:microsoft.com/office/officeart/2005/8/layout/hierarchy2"/>
    <dgm:cxn modelId="{5C81BF65-FFFD-49C2-9F74-32E2AAAE33DA}" type="presOf" srcId="{BE2C5E24-A1E5-4AC0-BDFF-050A6D582B7D}" destId="{B15828D2-71A4-433D-8B72-C176EDCE2D7E}" srcOrd="0" destOrd="0" presId="urn:microsoft.com/office/officeart/2005/8/layout/hierarchy2"/>
    <dgm:cxn modelId="{2D68D7D8-B86E-47CF-BFF6-DADA1D01A69B}" type="presOf" srcId="{74343BDA-F26A-4AA0-BCB5-A1EC6C3A654A}" destId="{AD7F4216-F960-4D3A-85B6-1291C760BC40}" srcOrd="0" destOrd="0" presId="urn:microsoft.com/office/officeart/2005/8/layout/hierarchy2"/>
    <dgm:cxn modelId="{2985A944-FDCE-44B7-90C5-EB8D8C91E767}" type="presOf" srcId="{54CA13B4-DBF0-4001-9112-27C9479F69E8}" destId="{7C3473E5-AC48-4480-9BC7-08A6674469E5}" srcOrd="1" destOrd="0" presId="urn:microsoft.com/office/officeart/2005/8/layout/hierarchy2"/>
    <dgm:cxn modelId="{A944006E-A484-4C9B-BD80-410CE0F63381}" srcId="{3CB38F3C-4547-4061-AD6B-1F67DC4FDD00}" destId="{AB245DD8-AC00-4EE6-A1DA-F082DC3CCF28}" srcOrd="0" destOrd="0" parTransId="{012E596D-0E1F-48F9-9D99-6ABCF57D9AA1}" sibTransId="{DCC1F14A-909F-467D-9F60-971FAFE25E6E}"/>
    <dgm:cxn modelId="{65CA4413-1DF9-4834-BFDA-3FF665F25753}" srcId="{74343BDA-F26A-4AA0-BCB5-A1EC6C3A654A}" destId="{9C86A29A-C4FE-4A05-97F2-BE64FF6C7365}" srcOrd="1" destOrd="0" parTransId="{E0A75781-FB6E-4FE3-9312-1563982D09A5}" sibTransId="{535F37C3-0DE0-4E17-8921-4B920BF28C8F}"/>
    <dgm:cxn modelId="{10863DD1-60DA-44A5-8996-E18574D218FD}" type="presOf" srcId="{53B8C812-3816-4D52-A185-338F797AFB0C}" destId="{267506F9-6993-4298-8749-7B20B3577ADD}" srcOrd="0" destOrd="0" presId="urn:microsoft.com/office/officeart/2005/8/layout/hierarchy2"/>
    <dgm:cxn modelId="{1F321092-3EFE-466F-BCCC-12BF47928400}" srcId="{9C86A29A-C4FE-4A05-97F2-BE64FF6C7365}" destId="{9B970FA3-6ECD-4925-8784-2A48F81EBC7F}" srcOrd="1" destOrd="0" parTransId="{F4463EE8-257F-4120-A097-B63C80F38C2E}" sibTransId="{830EFD10-E7E5-4F79-8492-3E3916516003}"/>
    <dgm:cxn modelId="{8360AC4C-81D8-4607-AA70-9AC8824394EC}" srcId="{74343BDA-F26A-4AA0-BCB5-A1EC6C3A654A}" destId="{3CB38F3C-4547-4061-AD6B-1F67DC4FDD00}" srcOrd="0" destOrd="0" parTransId="{54CA13B4-DBF0-4001-9112-27C9479F69E8}" sibTransId="{90DBEBE5-7D05-444D-A11A-2A3A468DB68F}"/>
    <dgm:cxn modelId="{65E23C5A-419A-42EF-9B32-2F73075425DF}" type="presOf" srcId="{9B970FA3-6ECD-4925-8784-2A48F81EBC7F}" destId="{9B19426C-7BCE-4384-9FF4-3A5A367241CB}" srcOrd="0" destOrd="0" presId="urn:microsoft.com/office/officeart/2005/8/layout/hierarchy2"/>
    <dgm:cxn modelId="{3371C96A-BDEC-43C7-AB26-AA8F2CD24642}" type="presOf" srcId="{A3933FD6-7B9E-4FDA-8148-E296B6B3FDF1}" destId="{3C3E86A1-E569-4225-B8F2-9CC82EA5E489}" srcOrd="0" destOrd="0" presId="urn:microsoft.com/office/officeart/2005/8/layout/hierarchy2"/>
    <dgm:cxn modelId="{7E17356C-0CB9-4CD3-BD7F-F5C8EC766DDC}" type="presOf" srcId="{AB245DD8-AC00-4EE6-A1DA-F082DC3CCF28}" destId="{3FE2B25B-B3E2-4C5E-82D6-C9764251666D}" srcOrd="0" destOrd="0" presId="urn:microsoft.com/office/officeart/2005/8/layout/hierarchy2"/>
    <dgm:cxn modelId="{D763C064-7BC2-430F-93EF-C66F387F4011}" type="presOf" srcId="{E0A75781-FB6E-4FE3-9312-1563982D09A5}" destId="{AB06923B-F964-40F8-9F91-D787FF11E9CF}" srcOrd="0" destOrd="0" presId="urn:microsoft.com/office/officeart/2005/8/layout/hierarchy2"/>
    <dgm:cxn modelId="{D1307977-F089-4A30-A83F-3D36A17C9F69}" type="presOf" srcId="{19F5B182-DB58-4D39-A4CE-D04B16AB145A}" destId="{8E8AE792-577E-4167-A835-7D9374B0D684}" srcOrd="0" destOrd="0" presId="urn:microsoft.com/office/officeart/2005/8/layout/hierarchy2"/>
    <dgm:cxn modelId="{C0D036B0-9576-4A54-852E-3015D3C11F11}" type="presOf" srcId="{F4463EE8-257F-4120-A097-B63C80F38C2E}" destId="{ED7F5E48-4684-41CE-9CA7-ECAC75B9792E}" srcOrd="1" destOrd="0" presId="urn:microsoft.com/office/officeart/2005/8/layout/hierarchy2"/>
    <dgm:cxn modelId="{89CE6F62-6236-49AF-A831-C4925A861D10}" type="presOf" srcId="{C582DA05-9EAA-4958-9CD9-0E9A7CE54A92}" destId="{68D35698-2A70-45A6-B351-F4AB87F6CC89}" srcOrd="0" destOrd="0" presId="urn:microsoft.com/office/officeart/2005/8/layout/hierarchy2"/>
    <dgm:cxn modelId="{6A1F345D-FB5D-4DE3-A418-145CA35EB10E}" srcId="{0ABD0711-AD09-439C-AD1B-B38277AD5A7C}" destId="{74343BDA-F26A-4AA0-BCB5-A1EC6C3A654A}" srcOrd="0" destOrd="0" parTransId="{178AB5F0-FD2B-4959-854A-C4F199447AC6}" sibTransId="{DB1AE27D-22D5-4E59-BB87-FAC4C01E3174}"/>
    <dgm:cxn modelId="{D6790701-F2A2-47F6-B28C-842921E76EF6}" type="presParOf" srcId="{A2451A41-3D9E-4E2C-BF87-077DA14A1F39}" destId="{3A4F1BB5-C58B-4DA1-A255-A596638C4148}" srcOrd="0" destOrd="0" presId="urn:microsoft.com/office/officeart/2005/8/layout/hierarchy2"/>
    <dgm:cxn modelId="{166FC851-86E4-4186-BCFB-94BDA04C3D2A}" type="presParOf" srcId="{3A4F1BB5-C58B-4DA1-A255-A596638C4148}" destId="{AD7F4216-F960-4D3A-85B6-1291C760BC40}" srcOrd="0" destOrd="0" presId="urn:microsoft.com/office/officeart/2005/8/layout/hierarchy2"/>
    <dgm:cxn modelId="{B8A045C1-8E92-4245-9D01-9F8675F23AF0}" type="presParOf" srcId="{3A4F1BB5-C58B-4DA1-A255-A596638C4148}" destId="{C519E60A-EF30-4467-8461-67D228D45B4A}" srcOrd="1" destOrd="0" presId="urn:microsoft.com/office/officeart/2005/8/layout/hierarchy2"/>
    <dgm:cxn modelId="{CBD5AEE1-54B8-478E-B751-38063C4D357D}" type="presParOf" srcId="{C519E60A-EF30-4467-8461-67D228D45B4A}" destId="{61B3A47D-ECDF-46D1-A709-48EAC724BA4F}" srcOrd="0" destOrd="0" presId="urn:microsoft.com/office/officeart/2005/8/layout/hierarchy2"/>
    <dgm:cxn modelId="{35F62427-6D68-479F-B9AA-B7F458505BAE}" type="presParOf" srcId="{61B3A47D-ECDF-46D1-A709-48EAC724BA4F}" destId="{7C3473E5-AC48-4480-9BC7-08A6674469E5}" srcOrd="0" destOrd="0" presId="urn:microsoft.com/office/officeart/2005/8/layout/hierarchy2"/>
    <dgm:cxn modelId="{C1E6F64B-3EA6-45C6-856A-3217048EEE33}" type="presParOf" srcId="{C519E60A-EF30-4467-8461-67D228D45B4A}" destId="{62FFC918-760C-43A5-9563-D77FE84BD0E6}" srcOrd="1" destOrd="0" presId="urn:microsoft.com/office/officeart/2005/8/layout/hierarchy2"/>
    <dgm:cxn modelId="{81BF6CF1-8AF3-4CB3-B9A0-30BD2CC3FE74}" type="presParOf" srcId="{62FFC918-760C-43A5-9563-D77FE84BD0E6}" destId="{BF9806BA-20E0-4CE2-A661-211E64F5A0B3}" srcOrd="0" destOrd="0" presId="urn:microsoft.com/office/officeart/2005/8/layout/hierarchy2"/>
    <dgm:cxn modelId="{E109A265-B219-4645-AF65-25A59652FD6C}" type="presParOf" srcId="{62FFC918-760C-43A5-9563-D77FE84BD0E6}" destId="{E30B1C43-4412-4CE2-AEB5-113F813F1DB9}" srcOrd="1" destOrd="0" presId="urn:microsoft.com/office/officeart/2005/8/layout/hierarchy2"/>
    <dgm:cxn modelId="{80C0260A-3645-41A2-9F1B-C58479238102}" type="presParOf" srcId="{E30B1C43-4412-4CE2-AEB5-113F813F1DB9}" destId="{AE274521-4AFD-4922-B422-0C9A45C6E2E7}" srcOrd="0" destOrd="0" presId="urn:microsoft.com/office/officeart/2005/8/layout/hierarchy2"/>
    <dgm:cxn modelId="{8F685A01-6898-413B-A365-52D0DF89DCF5}" type="presParOf" srcId="{AE274521-4AFD-4922-B422-0C9A45C6E2E7}" destId="{D4904303-731E-4EC0-A775-51810C01023A}" srcOrd="0" destOrd="0" presId="urn:microsoft.com/office/officeart/2005/8/layout/hierarchy2"/>
    <dgm:cxn modelId="{DCD7CF8D-F2B6-4751-893E-CF31EE25AEEB}" type="presParOf" srcId="{E30B1C43-4412-4CE2-AEB5-113F813F1DB9}" destId="{8F51F248-1926-49FC-B21B-F61424C8E68A}" srcOrd="1" destOrd="0" presId="urn:microsoft.com/office/officeart/2005/8/layout/hierarchy2"/>
    <dgm:cxn modelId="{F67C5EBD-F644-4666-B1BE-005D84E24E2F}" type="presParOf" srcId="{8F51F248-1926-49FC-B21B-F61424C8E68A}" destId="{3FE2B25B-B3E2-4C5E-82D6-C9764251666D}" srcOrd="0" destOrd="0" presId="urn:microsoft.com/office/officeart/2005/8/layout/hierarchy2"/>
    <dgm:cxn modelId="{99309B00-D786-4D71-BB6E-E99D7B8E7EE0}" type="presParOf" srcId="{8F51F248-1926-49FC-B21B-F61424C8E68A}" destId="{5E93311E-9552-4315-971D-E1B43148F79C}" srcOrd="1" destOrd="0" presId="urn:microsoft.com/office/officeart/2005/8/layout/hierarchy2"/>
    <dgm:cxn modelId="{E48F5CBA-AB7A-4FAB-BDEE-8E7727AF664B}" type="presParOf" srcId="{E30B1C43-4412-4CE2-AEB5-113F813F1DB9}" destId="{2AE6F741-8F1D-429A-AFC7-18DA6D1C1270}" srcOrd="2" destOrd="0" presId="urn:microsoft.com/office/officeart/2005/8/layout/hierarchy2"/>
    <dgm:cxn modelId="{0DFE20E8-5648-4480-A6C0-9063151FB1CB}" type="presParOf" srcId="{2AE6F741-8F1D-429A-AFC7-18DA6D1C1270}" destId="{63BDEE9B-3D8C-4CCF-A1A9-B824B144C777}" srcOrd="0" destOrd="0" presId="urn:microsoft.com/office/officeart/2005/8/layout/hierarchy2"/>
    <dgm:cxn modelId="{885F7277-9D73-4B42-8AEC-D632690073AE}" type="presParOf" srcId="{E30B1C43-4412-4CE2-AEB5-113F813F1DB9}" destId="{93C25F4A-A4BD-49FD-AC3B-E2D88C8E5DE5}" srcOrd="3" destOrd="0" presId="urn:microsoft.com/office/officeart/2005/8/layout/hierarchy2"/>
    <dgm:cxn modelId="{EBE0810B-B17A-4C2E-A3C5-6F82B9C19326}" type="presParOf" srcId="{93C25F4A-A4BD-49FD-AC3B-E2D88C8E5DE5}" destId="{8E8AE792-577E-4167-A835-7D9374B0D684}" srcOrd="0" destOrd="0" presId="urn:microsoft.com/office/officeart/2005/8/layout/hierarchy2"/>
    <dgm:cxn modelId="{89463C01-D2D6-43BD-938C-C679D5A115C7}" type="presParOf" srcId="{93C25F4A-A4BD-49FD-AC3B-E2D88C8E5DE5}" destId="{26BC2901-07DB-4F42-9CC5-9B13FE54F4B8}" srcOrd="1" destOrd="0" presId="urn:microsoft.com/office/officeart/2005/8/layout/hierarchy2"/>
    <dgm:cxn modelId="{2EDE05F9-91E6-4F19-8DCF-F3FFB5191A25}" type="presParOf" srcId="{E30B1C43-4412-4CE2-AEB5-113F813F1DB9}" destId="{267506F9-6993-4298-8749-7B20B3577ADD}" srcOrd="4" destOrd="0" presId="urn:microsoft.com/office/officeart/2005/8/layout/hierarchy2"/>
    <dgm:cxn modelId="{698101F1-9CCF-4FD8-9929-D3CE03CD8DD7}" type="presParOf" srcId="{267506F9-6993-4298-8749-7B20B3577ADD}" destId="{873F8919-44DE-45FC-BA46-C391C81FBA63}" srcOrd="0" destOrd="0" presId="urn:microsoft.com/office/officeart/2005/8/layout/hierarchy2"/>
    <dgm:cxn modelId="{BA258353-B4F6-45EC-937B-AF0EE36F9D3E}" type="presParOf" srcId="{E30B1C43-4412-4CE2-AEB5-113F813F1DB9}" destId="{BF903DB6-881B-4014-B37C-3C7B292527DF}" srcOrd="5" destOrd="0" presId="urn:microsoft.com/office/officeart/2005/8/layout/hierarchy2"/>
    <dgm:cxn modelId="{5C2BEC3D-BE43-4165-8260-1C2FC55162C4}" type="presParOf" srcId="{BF903DB6-881B-4014-B37C-3C7B292527DF}" destId="{B15828D2-71A4-433D-8B72-C176EDCE2D7E}" srcOrd="0" destOrd="0" presId="urn:microsoft.com/office/officeart/2005/8/layout/hierarchy2"/>
    <dgm:cxn modelId="{069D2D23-DD07-4D5D-909D-01BA4566481A}" type="presParOf" srcId="{BF903DB6-881B-4014-B37C-3C7B292527DF}" destId="{4DAA3C6E-A673-409A-A83E-34EB7E19F6B1}" srcOrd="1" destOrd="0" presId="urn:microsoft.com/office/officeart/2005/8/layout/hierarchy2"/>
    <dgm:cxn modelId="{8761137E-D7CD-41CC-894B-0CF63C13EB12}" type="presParOf" srcId="{C519E60A-EF30-4467-8461-67D228D45B4A}" destId="{AB06923B-F964-40F8-9F91-D787FF11E9CF}" srcOrd="2" destOrd="0" presId="urn:microsoft.com/office/officeart/2005/8/layout/hierarchy2"/>
    <dgm:cxn modelId="{654E3A27-976D-4431-9C4C-90901707B1F1}" type="presParOf" srcId="{AB06923B-F964-40F8-9F91-D787FF11E9CF}" destId="{69563DC2-FF79-4E26-B4F0-1DD6FCD90F56}" srcOrd="0" destOrd="0" presId="urn:microsoft.com/office/officeart/2005/8/layout/hierarchy2"/>
    <dgm:cxn modelId="{BC07A98E-6935-4F01-8141-54819BBD2373}" type="presParOf" srcId="{C519E60A-EF30-4467-8461-67D228D45B4A}" destId="{9E93FF72-A34A-4C81-B36D-897EAF337381}" srcOrd="3" destOrd="0" presId="urn:microsoft.com/office/officeart/2005/8/layout/hierarchy2"/>
    <dgm:cxn modelId="{BE73AB26-FFEE-459E-B735-0B4D948AE73A}" type="presParOf" srcId="{9E93FF72-A34A-4C81-B36D-897EAF337381}" destId="{7ED75F84-B0EA-4316-8824-809A8E99CA00}" srcOrd="0" destOrd="0" presId="urn:microsoft.com/office/officeart/2005/8/layout/hierarchy2"/>
    <dgm:cxn modelId="{A5F66912-214A-4297-9814-D8671B96355A}" type="presParOf" srcId="{9E93FF72-A34A-4C81-B36D-897EAF337381}" destId="{DFAE5063-F3A0-4F6D-BDCB-EEC73E7F130B}" srcOrd="1" destOrd="0" presId="urn:microsoft.com/office/officeart/2005/8/layout/hierarchy2"/>
    <dgm:cxn modelId="{B4FA6B6B-8161-45FC-B108-339E2611D06D}" type="presParOf" srcId="{DFAE5063-F3A0-4F6D-BDCB-EEC73E7F130B}" destId="{68D35698-2A70-45A6-B351-F4AB87F6CC89}" srcOrd="0" destOrd="0" presId="urn:microsoft.com/office/officeart/2005/8/layout/hierarchy2"/>
    <dgm:cxn modelId="{7AF96794-C4A2-4979-AF22-8044876BC58F}" type="presParOf" srcId="{68D35698-2A70-45A6-B351-F4AB87F6CC89}" destId="{0D288026-6310-4796-9D1E-F35EF088A65F}" srcOrd="0" destOrd="0" presId="urn:microsoft.com/office/officeart/2005/8/layout/hierarchy2"/>
    <dgm:cxn modelId="{BE048898-9B4D-481A-B3D6-4E204BD3AE48}" type="presParOf" srcId="{DFAE5063-F3A0-4F6D-BDCB-EEC73E7F130B}" destId="{5066FC8D-4F25-47DC-B024-5E5DC3972DEE}" srcOrd="1" destOrd="0" presId="urn:microsoft.com/office/officeart/2005/8/layout/hierarchy2"/>
    <dgm:cxn modelId="{AFC8BC9F-DB47-4A84-AA7B-761B4820300E}" type="presParOf" srcId="{5066FC8D-4F25-47DC-B024-5E5DC3972DEE}" destId="{3C3E86A1-E569-4225-B8F2-9CC82EA5E489}" srcOrd="0" destOrd="0" presId="urn:microsoft.com/office/officeart/2005/8/layout/hierarchy2"/>
    <dgm:cxn modelId="{BB2355B2-8273-439B-ACB2-604F8A340373}" type="presParOf" srcId="{5066FC8D-4F25-47DC-B024-5E5DC3972DEE}" destId="{0E5A4EBC-1CED-4A85-96DE-1AC2A168D39D}" srcOrd="1" destOrd="0" presId="urn:microsoft.com/office/officeart/2005/8/layout/hierarchy2"/>
    <dgm:cxn modelId="{F879D815-22B0-4255-80EB-E10D7EC2EA6A}" type="presParOf" srcId="{DFAE5063-F3A0-4F6D-BDCB-EEC73E7F130B}" destId="{0FB39638-77EA-4004-969D-E6709F0652C7}" srcOrd="2" destOrd="0" presId="urn:microsoft.com/office/officeart/2005/8/layout/hierarchy2"/>
    <dgm:cxn modelId="{2B520E58-C7A7-4300-A8AA-EC19C28D2A42}" type="presParOf" srcId="{0FB39638-77EA-4004-969D-E6709F0652C7}" destId="{ED7F5E48-4684-41CE-9CA7-ECAC75B9792E}" srcOrd="0" destOrd="0" presId="urn:microsoft.com/office/officeart/2005/8/layout/hierarchy2"/>
    <dgm:cxn modelId="{6FF33094-67DF-4F33-AB74-32E70785373E}" type="presParOf" srcId="{DFAE5063-F3A0-4F6D-BDCB-EEC73E7F130B}" destId="{735C4B51-2611-463F-8632-0A6A94D74468}" srcOrd="3" destOrd="0" presId="urn:microsoft.com/office/officeart/2005/8/layout/hierarchy2"/>
    <dgm:cxn modelId="{58AF51EE-DF1C-4737-BECD-F89D8265F8D0}" type="presParOf" srcId="{735C4B51-2611-463F-8632-0A6A94D74468}" destId="{9B19426C-7BCE-4384-9FF4-3A5A367241CB}" srcOrd="0" destOrd="0" presId="urn:microsoft.com/office/officeart/2005/8/layout/hierarchy2"/>
    <dgm:cxn modelId="{ACEB40ED-8D39-4DD9-A3B6-B2A8B83CE0D2}" type="presParOf" srcId="{735C4B51-2611-463F-8632-0A6A94D74468}" destId="{C27B611A-07AA-4899-826D-9F145647C01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82BCF2-17D6-4023-8989-CBD355C8DB1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9FAF104D-8108-43F9-97EC-F7001FE2DC9F}">
      <dgm:prSet phldrT="[文本]"/>
      <dgm:spPr/>
      <dgm:t>
        <a:bodyPr/>
        <a:lstStyle/>
        <a:p>
          <a:r>
            <a:rPr lang="zh-CN" altLang="en-US" b="0" dirty="0" smtClean="0">
              <a:latin typeface="+mj-ea"/>
              <a:ea typeface="+mj-ea"/>
            </a:rPr>
            <a:t>专任教师</a:t>
          </a:r>
          <a:endParaRPr lang="en-US" altLang="zh-CN" b="0" dirty="0" smtClean="0">
            <a:latin typeface="+mj-ea"/>
            <a:ea typeface="+mj-ea"/>
          </a:endParaRPr>
        </a:p>
        <a:p>
          <a:r>
            <a:rPr lang="zh-CN" altLang="en-US" b="0" dirty="0" smtClean="0">
              <a:latin typeface="+mj-ea"/>
              <a:ea typeface="+mj-ea"/>
            </a:rPr>
            <a:t>（在编在岗并同时具备）</a:t>
          </a:r>
          <a:endParaRPr lang="zh-CN" altLang="en-US" b="0" dirty="0">
            <a:latin typeface="+mj-ea"/>
            <a:ea typeface="+mj-ea"/>
          </a:endParaRPr>
        </a:p>
      </dgm:t>
    </dgm:pt>
    <dgm:pt modelId="{B12B0D07-DC82-4418-9F15-E84EF3784189}" type="parTrans" cxnId="{99DAA563-7EB6-46C8-9587-27C8F88E284D}">
      <dgm:prSet/>
      <dgm:spPr/>
      <dgm:t>
        <a:bodyPr/>
        <a:lstStyle/>
        <a:p>
          <a:endParaRPr lang="zh-CN" altLang="en-US"/>
        </a:p>
      </dgm:t>
    </dgm:pt>
    <dgm:pt modelId="{0953107A-166C-4593-B2AF-C96CFCF11827}" type="sibTrans" cxnId="{99DAA563-7EB6-46C8-9587-27C8F88E284D}">
      <dgm:prSet/>
      <dgm:spPr/>
      <dgm:t>
        <a:bodyPr/>
        <a:lstStyle/>
        <a:p>
          <a:endParaRPr lang="zh-CN" altLang="en-US"/>
        </a:p>
      </dgm:t>
    </dgm:pt>
    <dgm:pt modelId="{B1B64AB8-D714-4009-9F7C-D373259A0FE9}">
      <dgm:prSet phldrT="[文本]"/>
      <dgm:spPr/>
      <dgm:t>
        <a:bodyPr/>
        <a:lstStyle/>
        <a:p>
          <a:r>
            <a:rPr lang="zh-CN" altLang="en-US" b="0" dirty="0" smtClean="0">
              <a:latin typeface="+mj-ea"/>
              <a:ea typeface="+mj-ea"/>
            </a:rPr>
            <a:t>高校教师资格证</a:t>
          </a:r>
        </a:p>
      </dgm:t>
    </dgm:pt>
    <dgm:pt modelId="{FA69585D-A28B-4E51-A4AE-08484A3461DA}" type="parTrans" cxnId="{C0BE0827-F745-412E-B1D1-9BC595D1F64D}">
      <dgm:prSet/>
      <dgm:spPr/>
      <dgm:t>
        <a:bodyPr/>
        <a:lstStyle/>
        <a:p>
          <a:endParaRPr lang="zh-CN" altLang="en-US"/>
        </a:p>
      </dgm:t>
    </dgm:pt>
    <dgm:pt modelId="{8D6C45E5-0083-4649-B41E-A3A20BDD8D61}" type="sibTrans" cxnId="{C0BE0827-F745-412E-B1D1-9BC595D1F64D}">
      <dgm:prSet/>
      <dgm:spPr/>
      <dgm:t>
        <a:bodyPr/>
        <a:lstStyle/>
        <a:p>
          <a:endParaRPr lang="zh-CN" altLang="en-US"/>
        </a:p>
      </dgm:t>
    </dgm:pt>
    <dgm:pt modelId="{AAD29D80-57DA-49EC-9731-FD3B1B2C555A}">
      <dgm:prSet phldrT="[文本]"/>
      <dgm:spPr/>
      <dgm:t>
        <a:bodyPr/>
        <a:lstStyle/>
        <a:p>
          <a:r>
            <a:rPr lang="zh-CN" altLang="en-US" b="0" dirty="0" smtClean="0">
              <a:latin typeface="+mj-ea"/>
              <a:ea typeface="+mj-ea"/>
            </a:rPr>
            <a:t>高校教学系列职称</a:t>
          </a:r>
        </a:p>
      </dgm:t>
    </dgm:pt>
    <dgm:pt modelId="{D88529FE-45E8-4717-8EB5-D2C8A474FB2E}" type="parTrans" cxnId="{B61852DB-1BFD-47AE-BD25-066AAB7EEE73}">
      <dgm:prSet/>
      <dgm:spPr/>
      <dgm:t>
        <a:bodyPr/>
        <a:lstStyle/>
        <a:p>
          <a:endParaRPr lang="zh-CN" altLang="en-US"/>
        </a:p>
      </dgm:t>
    </dgm:pt>
    <dgm:pt modelId="{8BBFC17A-881D-4DBA-B9AF-0515EBE104B8}" type="sibTrans" cxnId="{B61852DB-1BFD-47AE-BD25-066AAB7EEE73}">
      <dgm:prSet/>
      <dgm:spPr/>
      <dgm:t>
        <a:bodyPr/>
        <a:lstStyle/>
        <a:p>
          <a:endParaRPr lang="zh-CN" altLang="en-US"/>
        </a:p>
      </dgm:t>
    </dgm:pt>
    <dgm:pt modelId="{E8EEDFF3-88A0-40D9-B56E-04EC0F1D14FA}">
      <dgm:prSet/>
      <dgm:spPr/>
      <dgm:t>
        <a:bodyPr/>
        <a:lstStyle/>
        <a:p>
          <a:r>
            <a:rPr lang="zh-CN" altLang="en-US" b="0" dirty="0" smtClean="0">
              <a:latin typeface="+mj-ea"/>
              <a:ea typeface="+mj-ea"/>
            </a:rPr>
            <a:t>从事高校教学工作</a:t>
          </a:r>
        </a:p>
      </dgm:t>
    </dgm:pt>
    <dgm:pt modelId="{FE4A7D44-82D3-4790-84BE-707A39B931CE}" type="parTrans" cxnId="{E0FF4860-9709-4319-A5FC-925C61ACB8C7}">
      <dgm:prSet/>
      <dgm:spPr/>
      <dgm:t>
        <a:bodyPr/>
        <a:lstStyle/>
        <a:p>
          <a:endParaRPr lang="zh-CN" altLang="en-US"/>
        </a:p>
      </dgm:t>
    </dgm:pt>
    <dgm:pt modelId="{B31065E4-A52F-448C-90A4-2D856431AEED}" type="sibTrans" cxnId="{E0FF4860-9709-4319-A5FC-925C61ACB8C7}">
      <dgm:prSet/>
      <dgm:spPr/>
      <dgm:t>
        <a:bodyPr/>
        <a:lstStyle/>
        <a:p>
          <a:endParaRPr lang="zh-CN" altLang="en-US"/>
        </a:p>
      </dgm:t>
    </dgm:pt>
    <dgm:pt modelId="{02012730-53D2-4A33-BA71-237118194C67}" type="pres">
      <dgm:prSet presAssocID="{1B82BCF2-17D6-4023-8989-CBD355C8DB1A}" presName="diagram" presStyleCnt="0">
        <dgm:presLayoutVars>
          <dgm:chPref val="1"/>
          <dgm:dir/>
          <dgm:animOne val="branch"/>
          <dgm:animLvl val="lvl"/>
          <dgm:resizeHandles val="exact"/>
        </dgm:presLayoutVars>
      </dgm:prSet>
      <dgm:spPr/>
      <dgm:t>
        <a:bodyPr/>
        <a:lstStyle/>
        <a:p>
          <a:endParaRPr lang="zh-CN" altLang="en-US"/>
        </a:p>
      </dgm:t>
    </dgm:pt>
    <dgm:pt modelId="{76205EF6-327D-40CA-A22F-5C38608049B9}" type="pres">
      <dgm:prSet presAssocID="{9FAF104D-8108-43F9-97EC-F7001FE2DC9F}" presName="root1" presStyleCnt="0"/>
      <dgm:spPr/>
    </dgm:pt>
    <dgm:pt modelId="{933D5EBF-4818-4867-B1F0-E45946DB80DE}" type="pres">
      <dgm:prSet presAssocID="{9FAF104D-8108-43F9-97EC-F7001FE2DC9F}" presName="LevelOneTextNode" presStyleLbl="node0" presStyleIdx="0" presStyleCnt="1" custScaleX="130266" custScaleY="199178">
        <dgm:presLayoutVars>
          <dgm:chPref val="3"/>
        </dgm:presLayoutVars>
      </dgm:prSet>
      <dgm:spPr/>
      <dgm:t>
        <a:bodyPr/>
        <a:lstStyle/>
        <a:p>
          <a:endParaRPr lang="zh-CN" altLang="en-US"/>
        </a:p>
      </dgm:t>
    </dgm:pt>
    <dgm:pt modelId="{6ED6CFF7-3AA4-4EDD-B437-95F824D87B9D}" type="pres">
      <dgm:prSet presAssocID="{9FAF104D-8108-43F9-97EC-F7001FE2DC9F}" presName="level2hierChild" presStyleCnt="0"/>
      <dgm:spPr/>
    </dgm:pt>
    <dgm:pt modelId="{F50F77A0-EB66-472D-80F9-71DE05A1B50F}" type="pres">
      <dgm:prSet presAssocID="{FA69585D-A28B-4E51-A4AE-08484A3461DA}" presName="conn2-1" presStyleLbl="parChTrans1D2" presStyleIdx="0" presStyleCnt="3"/>
      <dgm:spPr/>
      <dgm:t>
        <a:bodyPr/>
        <a:lstStyle/>
        <a:p>
          <a:endParaRPr lang="zh-CN" altLang="en-US"/>
        </a:p>
      </dgm:t>
    </dgm:pt>
    <dgm:pt modelId="{D298CFC5-4030-45E9-AAFC-43301AE6E1C0}" type="pres">
      <dgm:prSet presAssocID="{FA69585D-A28B-4E51-A4AE-08484A3461DA}" presName="connTx" presStyleLbl="parChTrans1D2" presStyleIdx="0" presStyleCnt="3"/>
      <dgm:spPr/>
      <dgm:t>
        <a:bodyPr/>
        <a:lstStyle/>
        <a:p>
          <a:endParaRPr lang="zh-CN" altLang="en-US"/>
        </a:p>
      </dgm:t>
    </dgm:pt>
    <dgm:pt modelId="{E44AB3D3-8663-4E7D-9C6C-5EEAC517285F}" type="pres">
      <dgm:prSet presAssocID="{B1B64AB8-D714-4009-9F7C-D373259A0FE9}" presName="root2" presStyleCnt="0"/>
      <dgm:spPr/>
    </dgm:pt>
    <dgm:pt modelId="{B7F89DC1-FDA1-426B-894F-533458D86903}" type="pres">
      <dgm:prSet presAssocID="{B1B64AB8-D714-4009-9F7C-D373259A0FE9}" presName="LevelTwoTextNode" presStyleLbl="node2" presStyleIdx="0" presStyleCnt="3" custScaleX="94484">
        <dgm:presLayoutVars>
          <dgm:chPref val="3"/>
        </dgm:presLayoutVars>
      </dgm:prSet>
      <dgm:spPr/>
      <dgm:t>
        <a:bodyPr/>
        <a:lstStyle/>
        <a:p>
          <a:endParaRPr lang="zh-CN" altLang="en-US"/>
        </a:p>
      </dgm:t>
    </dgm:pt>
    <dgm:pt modelId="{7ACE0B8F-F508-4ED3-88A1-AE1F0BFDB6B5}" type="pres">
      <dgm:prSet presAssocID="{B1B64AB8-D714-4009-9F7C-D373259A0FE9}" presName="level3hierChild" presStyleCnt="0"/>
      <dgm:spPr/>
    </dgm:pt>
    <dgm:pt modelId="{B938DF22-EFB5-4C3B-A9C6-8B5CA61BC4F2}" type="pres">
      <dgm:prSet presAssocID="{D88529FE-45E8-4717-8EB5-D2C8A474FB2E}" presName="conn2-1" presStyleLbl="parChTrans1D2" presStyleIdx="1" presStyleCnt="3"/>
      <dgm:spPr/>
      <dgm:t>
        <a:bodyPr/>
        <a:lstStyle/>
        <a:p>
          <a:endParaRPr lang="zh-CN" altLang="en-US"/>
        </a:p>
      </dgm:t>
    </dgm:pt>
    <dgm:pt modelId="{FC943450-0935-4436-A4FA-514D1F476E4E}" type="pres">
      <dgm:prSet presAssocID="{D88529FE-45E8-4717-8EB5-D2C8A474FB2E}" presName="connTx" presStyleLbl="parChTrans1D2" presStyleIdx="1" presStyleCnt="3"/>
      <dgm:spPr/>
      <dgm:t>
        <a:bodyPr/>
        <a:lstStyle/>
        <a:p>
          <a:endParaRPr lang="zh-CN" altLang="en-US"/>
        </a:p>
      </dgm:t>
    </dgm:pt>
    <dgm:pt modelId="{5A0A360F-96AD-41E0-8A5D-7B3315B2A320}" type="pres">
      <dgm:prSet presAssocID="{AAD29D80-57DA-49EC-9731-FD3B1B2C555A}" presName="root2" presStyleCnt="0"/>
      <dgm:spPr/>
    </dgm:pt>
    <dgm:pt modelId="{541B951D-6E9D-4A52-8407-928B8134FCAF}" type="pres">
      <dgm:prSet presAssocID="{AAD29D80-57DA-49EC-9731-FD3B1B2C555A}" presName="LevelTwoTextNode" presStyleLbl="node2" presStyleIdx="1" presStyleCnt="3" custScaleX="94484">
        <dgm:presLayoutVars>
          <dgm:chPref val="3"/>
        </dgm:presLayoutVars>
      </dgm:prSet>
      <dgm:spPr/>
      <dgm:t>
        <a:bodyPr/>
        <a:lstStyle/>
        <a:p>
          <a:endParaRPr lang="zh-CN" altLang="en-US"/>
        </a:p>
      </dgm:t>
    </dgm:pt>
    <dgm:pt modelId="{74E74BDC-41E0-40FA-B843-4D9BE97DC7E1}" type="pres">
      <dgm:prSet presAssocID="{AAD29D80-57DA-49EC-9731-FD3B1B2C555A}" presName="level3hierChild" presStyleCnt="0"/>
      <dgm:spPr/>
    </dgm:pt>
    <dgm:pt modelId="{42D62978-9EA3-4AE1-B9A6-A8640650C2CB}" type="pres">
      <dgm:prSet presAssocID="{FE4A7D44-82D3-4790-84BE-707A39B931CE}" presName="conn2-1" presStyleLbl="parChTrans1D2" presStyleIdx="2" presStyleCnt="3"/>
      <dgm:spPr/>
      <dgm:t>
        <a:bodyPr/>
        <a:lstStyle/>
        <a:p>
          <a:endParaRPr lang="zh-CN" altLang="en-US"/>
        </a:p>
      </dgm:t>
    </dgm:pt>
    <dgm:pt modelId="{11C4A4F6-4695-46C1-A269-2665E77BC916}" type="pres">
      <dgm:prSet presAssocID="{FE4A7D44-82D3-4790-84BE-707A39B931CE}" presName="connTx" presStyleLbl="parChTrans1D2" presStyleIdx="2" presStyleCnt="3"/>
      <dgm:spPr/>
      <dgm:t>
        <a:bodyPr/>
        <a:lstStyle/>
        <a:p>
          <a:endParaRPr lang="zh-CN" altLang="en-US"/>
        </a:p>
      </dgm:t>
    </dgm:pt>
    <dgm:pt modelId="{DD20A68A-94CA-4B5E-A4DD-9739732EB7C3}" type="pres">
      <dgm:prSet presAssocID="{E8EEDFF3-88A0-40D9-B56E-04EC0F1D14FA}" presName="root2" presStyleCnt="0"/>
      <dgm:spPr/>
    </dgm:pt>
    <dgm:pt modelId="{97AD4F7E-D7F7-46FB-8CDD-3C1EA55E27E8}" type="pres">
      <dgm:prSet presAssocID="{E8EEDFF3-88A0-40D9-B56E-04EC0F1D14FA}" presName="LevelTwoTextNode" presStyleLbl="node2" presStyleIdx="2" presStyleCnt="3" custScaleX="94484">
        <dgm:presLayoutVars>
          <dgm:chPref val="3"/>
        </dgm:presLayoutVars>
      </dgm:prSet>
      <dgm:spPr/>
      <dgm:t>
        <a:bodyPr/>
        <a:lstStyle/>
        <a:p>
          <a:endParaRPr lang="zh-CN" altLang="en-US"/>
        </a:p>
      </dgm:t>
    </dgm:pt>
    <dgm:pt modelId="{1AB0E6A6-1040-477B-90AA-500BC2A9279C}" type="pres">
      <dgm:prSet presAssocID="{E8EEDFF3-88A0-40D9-B56E-04EC0F1D14FA}" presName="level3hierChild" presStyleCnt="0"/>
      <dgm:spPr/>
    </dgm:pt>
  </dgm:ptLst>
  <dgm:cxnLst>
    <dgm:cxn modelId="{C110DA9B-B57C-4C03-BBD0-FBD7839B2F05}" type="presOf" srcId="{B1B64AB8-D714-4009-9F7C-D373259A0FE9}" destId="{B7F89DC1-FDA1-426B-894F-533458D86903}" srcOrd="0" destOrd="0" presId="urn:microsoft.com/office/officeart/2005/8/layout/hierarchy2"/>
    <dgm:cxn modelId="{2CC2BF0F-78E9-4D00-97C8-0D9E89D933AF}" type="presOf" srcId="{E8EEDFF3-88A0-40D9-B56E-04EC0F1D14FA}" destId="{97AD4F7E-D7F7-46FB-8CDD-3C1EA55E27E8}" srcOrd="0" destOrd="0" presId="urn:microsoft.com/office/officeart/2005/8/layout/hierarchy2"/>
    <dgm:cxn modelId="{CC19EEB1-45CB-4E93-A222-3B2345B30755}" type="presOf" srcId="{AAD29D80-57DA-49EC-9731-FD3B1B2C555A}" destId="{541B951D-6E9D-4A52-8407-928B8134FCAF}" srcOrd="0" destOrd="0" presId="urn:microsoft.com/office/officeart/2005/8/layout/hierarchy2"/>
    <dgm:cxn modelId="{9EB0CCA9-1D8A-497E-8723-EEFB7E644BA4}" type="presOf" srcId="{FA69585D-A28B-4E51-A4AE-08484A3461DA}" destId="{F50F77A0-EB66-472D-80F9-71DE05A1B50F}" srcOrd="0" destOrd="0" presId="urn:microsoft.com/office/officeart/2005/8/layout/hierarchy2"/>
    <dgm:cxn modelId="{99DAA563-7EB6-46C8-9587-27C8F88E284D}" srcId="{1B82BCF2-17D6-4023-8989-CBD355C8DB1A}" destId="{9FAF104D-8108-43F9-97EC-F7001FE2DC9F}" srcOrd="0" destOrd="0" parTransId="{B12B0D07-DC82-4418-9F15-E84EF3784189}" sibTransId="{0953107A-166C-4593-B2AF-C96CFCF11827}"/>
    <dgm:cxn modelId="{A7129955-2F96-454B-A4A7-37E40B250936}" type="presOf" srcId="{D88529FE-45E8-4717-8EB5-D2C8A474FB2E}" destId="{FC943450-0935-4436-A4FA-514D1F476E4E}" srcOrd="1" destOrd="0" presId="urn:microsoft.com/office/officeart/2005/8/layout/hierarchy2"/>
    <dgm:cxn modelId="{5F3802D8-08C0-4225-B26C-8DBC1D8515B1}" type="presOf" srcId="{D88529FE-45E8-4717-8EB5-D2C8A474FB2E}" destId="{B938DF22-EFB5-4C3B-A9C6-8B5CA61BC4F2}" srcOrd="0" destOrd="0" presId="urn:microsoft.com/office/officeart/2005/8/layout/hierarchy2"/>
    <dgm:cxn modelId="{C0BE0827-F745-412E-B1D1-9BC595D1F64D}" srcId="{9FAF104D-8108-43F9-97EC-F7001FE2DC9F}" destId="{B1B64AB8-D714-4009-9F7C-D373259A0FE9}" srcOrd="0" destOrd="0" parTransId="{FA69585D-A28B-4E51-A4AE-08484A3461DA}" sibTransId="{8D6C45E5-0083-4649-B41E-A3A20BDD8D61}"/>
    <dgm:cxn modelId="{7D69D6D9-BADA-4811-A5B3-A4990113266E}" type="presOf" srcId="{FA69585D-A28B-4E51-A4AE-08484A3461DA}" destId="{D298CFC5-4030-45E9-AAFC-43301AE6E1C0}" srcOrd="1" destOrd="0" presId="urn:microsoft.com/office/officeart/2005/8/layout/hierarchy2"/>
    <dgm:cxn modelId="{1EB21DD6-FD9D-4126-9896-AB7D2A4FB3D4}" type="presOf" srcId="{FE4A7D44-82D3-4790-84BE-707A39B931CE}" destId="{11C4A4F6-4695-46C1-A269-2665E77BC916}" srcOrd="1" destOrd="0" presId="urn:microsoft.com/office/officeart/2005/8/layout/hierarchy2"/>
    <dgm:cxn modelId="{B61852DB-1BFD-47AE-BD25-066AAB7EEE73}" srcId="{9FAF104D-8108-43F9-97EC-F7001FE2DC9F}" destId="{AAD29D80-57DA-49EC-9731-FD3B1B2C555A}" srcOrd="1" destOrd="0" parTransId="{D88529FE-45E8-4717-8EB5-D2C8A474FB2E}" sibTransId="{8BBFC17A-881D-4DBA-B9AF-0515EBE104B8}"/>
    <dgm:cxn modelId="{F63D08E3-C856-4C4C-9607-4A860A0C4A38}" type="presOf" srcId="{9FAF104D-8108-43F9-97EC-F7001FE2DC9F}" destId="{933D5EBF-4818-4867-B1F0-E45946DB80DE}" srcOrd="0" destOrd="0" presId="urn:microsoft.com/office/officeart/2005/8/layout/hierarchy2"/>
    <dgm:cxn modelId="{E0FF4860-9709-4319-A5FC-925C61ACB8C7}" srcId="{9FAF104D-8108-43F9-97EC-F7001FE2DC9F}" destId="{E8EEDFF3-88A0-40D9-B56E-04EC0F1D14FA}" srcOrd="2" destOrd="0" parTransId="{FE4A7D44-82D3-4790-84BE-707A39B931CE}" sibTransId="{B31065E4-A52F-448C-90A4-2D856431AEED}"/>
    <dgm:cxn modelId="{409D30EC-8209-4945-B51D-BF358D7ECD0B}" type="presOf" srcId="{FE4A7D44-82D3-4790-84BE-707A39B931CE}" destId="{42D62978-9EA3-4AE1-B9A6-A8640650C2CB}" srcOrd="0" destOrd="0" presId="urn:microsoft.com/office/officeart/2005/8/layout/hierarchy2"/>
    <dgm:cxn modelId="{CC75C890-A308-4397-945E-46AFEEDBB6C2}" type="presOf" srcId="{1B82BCF2-17D6-4023-8989-CBD355C8DB1A}" destId="{02012730-53D2-4A33-BA71-237118194C67}" srcOrd="0" destOrd="0" presId="urn:microsoft.com/office/officeart/2005/8/layout/hierarchy2"/>
    <dgm:cxn modelId="{67AEB42C-538E-4DE3-8BB6-5ADACF11D97C}" type="presParOf" srcId="{02012730-53D2-4A33-BA71-237118194C67}" destId="{76205EF6-327D-40CA-A22F-5C38608049B9}" srcOrd="0" destOrd="0" presId="urn:microsoft.com/office/officeart/2005/8/layout/hierarchy2"/>
    <dgm:cxn modelId="{E83004A8-2DB4-4768-AC42-70B53F8376AC}" type="presParOf" srcId="{76205EF6-327D-40CA-A22F-5C38608049B9}" destId="{933D5EBF-4818-4867-B1F0-E45946DB80DE}" srcOrd="0" destOrd="0" presId="urn:microsoft.com/office/officeart/2005/8/layout/hierarchy2"/>
    <dgm:cxn modelId="{099095D0-A62B-4786-8C97-3025B7336D43}" type="presParOf" srcId="{76205EF6-327D-40CA-A22F-5C38608049B9}" destId="{6ED6CFF7-3AA4-4EDD-B437-95F824D87B9D}" srcOrd="1" destOrd="0" presId="urn:microsoft.com/office/officeart/2005/8/layout/hierarchy2"/>
    <dgm:cxn modelId="{21CC2CC0-C0CD-48A3-911E-3F34A8296AAC}" type="presParOf" srcId="{6ED6CFF7-3AA4-4EDD-B437-95F824D87B9D}" destId="{F50F77A0-EB66-472D-80F9-71DE05A1B50F}" srcOrd="0" destOrd="0" presId="urn:microsoft.com/office/officeart/2005/8/layout/hierarchy2"/>
    <dgm:cxn modelId="{D34A3055-E978-4745-BD3E-F4715425CA16}" type="presParOf" srcId="{F50F77A0-EB66-472D-80F9-71DE05A1B50F}" destId="{D298CFC5-4030-45E9-AAFC-43301AE6E1C0}" srcOrd="0" destOrd="0" presId="urn:microsoft.com/office/officeart/2005/8/layout/hierarchy2"/>
    <dgm:cxn modelId="{3BB5BCEF-F9DF-49BC-B245-34933E0ABD5D}" type="presParOf" srcId="{6ED6CFF7-3AA4-4EDD-B437-95F824D87B9D}" destId="{E44AB3D3-8663-4E7D-9C6C-5EEAC517285F}" srcOrd="1" destOrd="0" presId="urn:microsoft.com/office/officeart/2005/8/layout/hierarchy2"/>
    <dgm:cxn modelId="{98A367CF-E3E6-4D63-95CB-E0ED5F1E7543}" type="presParOf" srcId="{E44AB3D3-8663-4E7D-9C6C-5EEAC517285F}" destId="{B7F89DC1-FDA1-426B-894F-533458D86903}" srcOrd="0" destOrd="0" presId="urn:microsoft.com/office/officeart/2005/8/layout/hierarchy2"/>
    <dgm:cxn modelId="{CBC68395-4616-48D9-ADDB-A25E1071D487}" type="presParOf" srcId="{E44AB3D3-8663-4E7D-9C6C-5EEAC517285F}" destId="{7ACE0B8F-F508-4ED3-88A1-AE1F0BFDB6B5}" srcOrd="1" destOrd="0" presId="urn:microsoft.com/office/officeart/2005/8/layout/hierarchy2"/>
    <dgm:cxn modelId="{BB291AAD-A4BF-4086-B9C0-09B8305471C5}" type="presParOf" srcId="{6ED6CFF7-3AA4-4EDD-B437-95F824D87B9D}" destId="{B938DF22-EFB5-4C3B-A9C6-8B5CA61BC4F2}" srcOrd="2" destOrd="0" presId="urn:microsoft.com/office/officeart/2005/8/layout/hierarchy2"/>
    <dgm:cxn modelId="{24DF9A11-FC11-4152-8313-C29748898A2B}" type="presParOf" srcId="{B938DF22-EFB5-4C3B-A9C6-8B5CA61BC4F2}" destId="{FC943450-0935-4436-A4FA-514D1F476E4E}" srcOrd="0" destOrd="0" presId="urn:microsoft.com/office/officeart/2005/8/layout/hierarchy2"/>
    <dgm:cxn modelId="{37BED779-1715-4F70-AC72-DDA02432A45A}" type="presParOf" srcId="{6ED6CFF7-3AA4-4EDD-B437-95F824D87B9D}" destId="{5A0A360F-96AD-41E0-8A5D-7B3315B2A320}" srcOrd="3" destOrd="0" presId="urn:microsoft.com/office/officeart/2005/8/layout/hierarchy2"/>
    <dgm:cxn modelId="{90C55260-6CBD-480A-AF82-DDD22033DA9E}" type="presParOf" srcId="{5A0A360F-96AD-41E0-8A5D-7B3315B2A320}" destId="{541B951D-6E9D-4A52-8407-928B8134FCAF}" srcOrd="0" destOrd="0" presId="urn:microsoft.com/office/officeart/2005/8/layout/hierarchy2"/>
    <dgm:cxn modelId="{ADF94D6C-1E71-4E40-862F-71C575CAC9AE}" type="presParOf" srcId="{5A0A360F-96AD-41E0-8A5D-7B3315B2A320}" destId="{74E74BDC-41E0-40FA-B843-4D9BE97DC7E1}" srcOrd="1" destOrd="0" presId="urn:microsoft.com/office/officeart/2005/8/layout/hierarchy2"/>
    <dgm:cxn modelId="{079D61BE-2E11-424F-928E-0527C7A9B31B}" type="presParOf" srcId="{6ED6CFF7-3AA4-4EDD-B437-95F824D87B9D}" destId="{42D62978-9EA3-4AE1-B9A6-A8640650C2CB}" srcOrd="4" destOrd="0" presId="urn:microsoft.com/office/officeart/2005/8/layout/hierarchy2"/>
    <dgm:cxn modelId="{013EFB81-0DFC-4B94-85C3-694992A47FDE}" type="presParOf" srcId="{42D62978-9EA3-4AE1-B9A6-A8640650C2CB}" destId="{11C4A4F6-4695-46C1-A269-2665E77BC916}" srcOrd="0" destOrd="0" presId="urn:microsoft.com/office/officeart/2005/8/layout/hierarchy2"/>
    <dgm:cxn modelId="{1AE6FABD-1859-46F4-9747-6707B740D344}" type="presParOf" srcId="{6ED6CFF7-3AA4-4EDD-B437-95F824D87B9D}" destId="{DD20A68A-94CA-4B5E-A4DD-9739732EB7C3}" srcOrd="5" destOrd="0" presId="urn:microsoft.com/office/officeart/2005/8/layout/hierarchy2"/>
    <dgm:cxn modelId="{A55A6854-BA81-4851-B6BE-6D94A841BFE9}" type="presParOf" srcId="{DD20A68A-94CA-4B5E-A4DD-9739732EB7C3}" destId="{97AD4F7E-D7F7-46FB-8CDD-3C1EA55E27E8}" srcOrd="0" destOrd="0" presId="urn:microsoft.com/office/officeart/2005/8/layout/hierarchy2"/>
    <dgm:cxn modelId="{E5D20E39-B465-474E-8A18-F4166A0045BD}" type="presParOf" srcId="{DD20A68A-94CA-4B5E-A4DD-9739732EB7C3}" destId="{1AB0E6A6-1040-477B-90AA-500BC2A9279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82BCF2-17D6-4023-8989-CBD355C8DB1A}"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9FAF104D-8108-43F9-97EC-F7001FE2DC9F}">
      <dgm:prSet phldrT="[文本]" custT="1"/>
      <dgm:spPr/>
      <dgm:t>
        <a:bodyPr/>
        <a:lstStyle/>
        <a:p>
          <a:r>
            <a:rPr lang="zh-CN" altLang="en-US" sz="3200" b="0" dirty="0" smtClean="0">
              <a:latin typeface="+mj-ea"/>
              <a:ea typeface="+mj-ea"/>
            </a:rPr>
            <a:t>主讲</a:t>
          </a:r>
          <a:endParaRPr lang="en-US" altLang="zh-CN" sz="3200" b="0" dirty="0" smtClean="0">
            <a:latin typeface="+mj-ea"/>
            <a:ea typeface="+mj-ea"/>
          </a:endParaRPr>
        </a:p>
        <a:p>
          <a:r>
            <a:rPr lang="zh-CN" altLang="en-US" sz="3200" b="0" dirty="0" smtClean="0">
              <a:latin typeface="+mj-ea"/>
              <a:ea typeface="+mj-ea"/>
            </a:rPr>
            <a:t>教师</a:t>
          </a:r>
          <a:endParaRPr lang="zh-CN" altLang="en-US" sz="3200" b="0" dirty="0">
            <a:latin typeface="+mj-ea"/>
            <a:ea typeface="+mj-ea"/>
          </a:endParaRPr>
        </a:p>
      </dgm:t>
    </dgm:pt>
    <dgm:pt modelId="{B12B0D07-DC82-4418-9F15-E84EF3784189}" type="parTrans" cxnId="{99DAA563-7EB6-46C8-9587-27C8F88E284D}">
      <dgm:prSet/>
      <dgm:spPr/>
      <dgm:t>
        <a:bodyPr/>
        <a:lstStyle/>
        <a:p>
          <a:endParaRPr lang="zh-CN" altLang="en-US" sz="3200"/>
        </a:p>
      </dgm:t>
    </dgm:pt>
    <dgm:pt modelId="{0953107A-166C-4593-B2AF-C96CFCF11827}" type="sibTrans" cxnId="{99DAA563-7EB6-46C8-9587-27C8F88E284D}">
      <dgm:prSet/>
      <dgm:spPr/>
      <dgm:t>
        <a:bodyPr/>
        <a:lstStyle/>
        <a:p>
          <a:endParaRPr lang="zh-CN" altLang="en-US" sz="3200"/>
        </a:p>
      </dgm:t>
    </dgm:pt>
    <dgm:pt modelId="{B1B64AB8-D714-4009-9F7C-D373259A0FE9}">
      <dgm:prSet phldrT="[文本]" custT="1"/>
      <dgm:spPr/>
      <dgm:t>
        <a:bodyPr/>
        <a:lstStyle/>
        <a:p>
          <a:r>
            <a:rPr lang="zh-CN" altLang="en-US" sz="3200" b="0" dirty="0" smtClean="0">
              <a:latin typeface="+mj-ea"/>
              <a:ea typeface="+mj-ea"/>
            </a:rPr>
            <a:t>高标准</a:t>
          </a:r>
        </a:p>
      </dgm:t>
    </dgm:pt>
    <dgm:pt modelId="{FA69585D-A28B-4E51-A4AE-08484A3461DA}" type="parTrans" cxnId="{C0BE0827-F745-412E-B1D1-9BC595D1F64D}">
      <dgm:prSet custT="1"/>
      <dgm:spPr/>
      <dgm:t>
        <a:bodyPr/>
        <a:lstStyle/>
        <a:p>
          <a:endParaRPr lang="zh-CN" altLang="en-US" sz="3200"/>
        </a:p>
      </dgm:t>
    </dgm:pt>
    <dgm:pt modelId="{8D6C45E5-0083-4649-B41E-A3A20BDD8D61}" type="sibTrans" cxnId="{C0BE0827-F745-412E-B1D1-9BC595D1F64D}">
      <dgm:prSet/>
      <dgm:spPr/>
      <dgm:t>
        <a:bodyPr/>
        <a:lstStyle/>
        <a:p>
          <a:endParaRPr lang="zh-CN" altLang="en-US" sz="3200"/>
        </a:p>
      </dgm:t>
    </dgm:pt>
    <dgm:pt modelId="{E8EEDFF3-88A0-40D9-B56E-04EC0F1D14FA}">
      <dgm:prSet custT="1"/>
      <dgm:spPr/>
      <dgm:t>
        <a:bodyPr/>
        <a:lstStyle/>
        <a:p>
          <a:r>
            <a:rPr lang="zh-CN" altLang="en-US" sz="3200" b="0" dirty="0" smtClean="0">
              <a:latin typeface="+mj-ea"/>
              <a:ea typeface="+mj-ea"/>
            </a:rPr>
            <a:t>低标准</a:t>
          </a:r>
        </a:p>
      </dgm:t>
    </dgm:pt>
    <dgm:pt modelId="{FE4A7D44-82D3-4790-84BE-707A39B931CE}" type="parTrans" cxnId="{E0FF4860-9709-4319-A5FC-925C61ACB8C7}">
      <dgm:prSet custT="1"/>
      <dgm:spPr/>
      <dgm:t>
        <a:bodyPr/>
        <a:lstStyle/>
        <a:p>
          <a:endParaRPr lang="zh-CN" altLang="en-US" sz="3200"/>
        </a:p>
      </dgm:t>
    </dgm:pt>
    <dgm:pt modelId="{B31065E4-A52F-448C-90A4-2D856431AEED}" type="sibTrans" cxnId="{E0FF4860-9709-4319-A5FC-925C61ACB8C7}">
      <dgm:prSet/>
      <dgm:spPr/>
      <dgm:t>
        <a:bodyPr/>
        <a:lstStyle/>
        <a:p>
          <a:endParaRPr lang="zh-CN" altLang="en-US" sz="3200"/>
        </a:p>
      </dgm:t>
    </dgm:pt>
    <dgm:pt modelId="{82DE3AA0-9548-40FC-8C2C-1D200A1585A0}">
      <dgm:prSet custT="1"/>
      <dgm:spPr/>
      <dgm:t>
        <a:bodyPr anchor="t"/>
        <a:lstStyle/>
        <a:p>
          <a:pPr marL="0" marR="0" indent="0" algn="ctr" defTabSz="914400" eaLnBrk="1" fontAlgn="auto" latinLnBrk="0" hangingPunct="1">
            <a:lnSpc>
              <a:spcPct val="100000"/>
            </a:lnSpc>
            <a:spcBef>
              <a:spcPts val="0"/>
            </a:spcBef>
            <a:spcAft>
              <a:spcPts val="0"/>
            </a:spcAft>
            <a:buClrTx/>
            <a:buSzTx/>
            <a:buFontTx/>
            <a:buNone/>
            <a:tabLst/>
            <a:defRPr/>
          </a:pPr>
          <a:r>
            <a:rPr lang="zh-CN" altLang="en-US" sz="3200" b="0" dirty="0" smtClean="0">
              <a:latin typeface="+mj-ea"/>
              <a:ea typeface="+mj-ea"/>
            </a:rPr>
            <a:t>讲师以上职称</a:t>
          </a:r>
        </a:p>
        <a:p>
          <a:pPr algn="ctr" defTabSz="933450">
            <a:lnSpc>
              <a:spcPct val="90000"/>
            </a:lnSpc>
            <a:spcBef>
              <a:spcPct val="0"/>
            </a:spcBef>
            <a:spcAft>
              <a:spcPct val="35000"/>
            </a:spcAft>
          </a:pPr>
          <a:endParaRPr lang="zh-CN" altLang="en-US" sz="3200" dirty="0"/>
        </a:p>
      </dgm:t>
    </dgm:pt>
    <dgm:pt modelId="{D847E688-5262-4911-A2B2-C5AB6A0FEF1C}" type="parTrans" cxnId="{E4724E89-4667-4790-8EED-899C8F57D080}">
      <dgm:prSet custT="1"/>
      <dgm:spPr/>
      <dgm:t>
        <a:bodyPr/>
        <a:lstStyle/>
        <a:p>
          <a:endParaRPr lang="zh-CN" altLang="en-US" sz="3200"/>
        </a:p>
      </dgm:t>
    </dgm:pt>
    <dgm:pt modelId="{DDAF8403-1DEB-427F-BB1E-49CC1F912064}" type="sibTrans" cxnId="{E4724E89-4667-4790-8EED-899C8F57D080}">
      <dgm:prSet/>
      <dgm:spPr/>
      <dgm:t>
        <a:bodyPr/>
        <a:lstStyle/>
        <a:p>
          <a:endParaRPr lang="zh-CN" altLang="en-US" sz="3200"/>
        </a:p>
      </dgm:t>
    </dgm:pt>
    <dgm:pt modelId="{E28FA7F5-2D2D-4A0D-B010-70F2A9F01C54}">
      <dgm:prSet custT="1"/>
      <dgm:spPr/>
      <dgm:t>
        <a:bodyPr/>
        <a:lstStyle/>
        <a:p>
          <a:r>
            <a:rPr lang="zh-CN" altLang="en-US" sz="3200" b="0" dirty="0" smtClean="0">
              <a:latin typeface="+mj-ea"/>
              <a:ea typeface="+mj-ea"/>
            </a:rPr>
            <a:t>能完成理论课教学</a:t>
          </a:r>
          <a:endParaRPr lang="zh-CN" altLang="en-US" sz="3200" dirty="0"/>
        </a:p>
      </dgm:t>
    </dgm:pt>
    <dgm:pt modelId="{581C4FA3-29B4-4236-B6F3-20E0FA1CAEBB}" type="parTrans" cxnId="{787F03AB-1872-4FEE-8950-2056C7872F56}">
      <dgm:prSet custT="1"/>
      <dgm:spPr/>
      <dgm:t>
        <a:bodyPr/>
        <a:lstStyle/>
        <a:p>
          <a:endParaRPr lang="zh-CN" altLang="en-US" sz="3200"/>
        </a:p>
      </dgm:t>
    </dgm:pt>
    <dgm:pt modelId="{EE077A9F-939B-47CD-86C2-C9058CBF2F1F}" type="sibTrans" cxnId="{787F03AB-1872-4FEE-8950-2056C7872F56}">
      <dgm:prSet/>
      <dgm:spPr/>
      <dgm:t>
        <a:bodyPr/>
        <a:lstStyle/>
        <a:p>
          <a:endParaRPr lang="zh-CN" altLang="en-US" sz="3200"/>
        </a:p>
      </dgm:t>
    </dgm:pt>
    <dgm:pt modelId="{D1410A90-C20C-4A8C-80E0-BF44BF041181}">
      <dgm:prSet custT="1"/>
      <dgm:spPr/>
      <dgm:t>
        <a:bodyPr/>
        <a:lstStyle/>
        <a:p>
          <a:pPr defTabSz="1244600">
            <a:lnSpc>
              <a:spcPct val="90000"/>
            </a:lnSpc>
            <a:spcBef>
              <a:spcPct val="0"/>
            </a:spcBef>
            <a:spcAft>
              <a:spcPct val="35000"/>
            </a:spcAft>
          </a:pPr>
          <a:r>
            <a:rPr lang="zh-CN" altLang="en-US" sz="3200" dirty="0" smtClean="0">
              <a:latin typeface="+mj-ea"/>
              <a:ea typeface="+mj-ea"/>
            </a:rPr>
            <a:t>硕士研究生学历</a:t>
          </a:r>
          <a:endParaRPr lang="zh-CN" altLang="en-US" sz="3200" dirty="0">
            <a:latin typeface="+mj-ea"/>
            <a:ea typeface="+mj-ea"/>
          </a:endParaRPr>
        </a:p>
      </dgm:t>
    </dgm:pt>
    <dgm:pt modelId="{2C8FDA7B-5BDC-430D-B91E-28FFCF6B7114}" type="parTrans" cxnId="{62F54D20-1053-4070-8A84-6D96723AD97B}">
      <dgm:prSet custT="1"/>
      <dgm:spPr/>
      <dgm:t>
        <a:bodyPr/>
        <a:lstStyle/>
        <a:p>
          <a:endParaRPr lang="zh-CN" altLang="en-US" sz="3200"/>
        </a:p>
      </dgm:t>
    </dgm:pt>
    <dgm:pt modelId="{2F4F3A45-54EB-4ED2-A257-B5C1B0B8762C}" type="sibTrans" cxnId="{62F54D20-1053-4070-8A84-6D96723AD97B}">
      <dgm:prSet/>
      <dgm:spPr/>
      <dgm:t>
        <a:bodyPr/>
        <a:lstStyle/>
        <a:p>
          <a:endParaRPr lang="zh-CN" altLang="en-US" sz="3200"/>
        </a:p>
      </dgm:t>
    </dgm:pt>
    <dgm:pt modelId="{72567FCB-2039-4915-A28F-D116A02627E6}">
      <dgm:prSet custT="1"/>
      <dgm:spPr/>
      <dgm:t>
        <a:bodyPr anchor="t"/>
        <a:lstStyle/>
        <a:p>
          <a:pPr marL="0" marR="0" indent="0" defTabSz="914400" eaLnBrk="1" fontAlgn="auto" latinLnBrk="0" hangingPunct="1">
            <a:lnSpc>
              <a:spcPct val="100000"/>
            </a:lnSpc>
            <a:spcBef>
              <a:spcPts val="0"/>
            </a:spcBef>
            <a:spcAft>
              <a:spcPts val="0"/>
            </a:spcAft>
            <a:buClrTx/>
            <a:buSzTx/>
            <a:buFontTx/>
            <a:buNone/>
            <a:tabLst/>
            <a:defRPr/>
          </a:pPr>
          <a:r>
            <a:rPr lang="zh-CN" altLang="en-US" sz="3200" b="0" dirty="0" smtClean="0">
              <a:latin typeface="+mj-ea"/>
              <a:ea typeface="+mj-ea"/>
            </a:rPr>
            <a:t>参加完整一轮教学</a:t>
          </a:r>
        </a:p>
        <a:p>
          <a:endParaRPr lang="zh-CN" altLang="en-US" sz="3200" dirty="0"/>
        </a:p>
      </dgm:t>
    </dgm:pt>
    <dgm:pt modelId="{508AACE4-F0A3-45A0-9896-CE209BDA37BD}" type="parTrans" cxnId="{418095B4-3826-4347-8673-5E4018BE9D09}">
      <dgm:prSet custT="1"/>
      <dgm:spPr/>
      <dgm:t>
        <a:bodyPr/>
        <a:lstStyle/>
        <a:p>
          <a:endParaRPr lang="zh-CN" altLang="en-US" sz="3200"/>
        </a:p>
      </dgm:t>
    </dgm:pt>
    <dgm:pt modelId="{39495FD9-65C5-4DF6-A119-BEA33888519D}" type="sibTrans" cxnId="{418095B4-3826-4347-8673-5E4018BE9D09}">
      <dgm:prSet/>
      <dgm:spPr/>
      <dgm:t>
        <a:bodyPr/>
        <a:lstStyle/>
        <a:p>
          <a:endParaRPr lang="zh-CN" altLang="en-US" sz="3200"/>
        </a:p>
      </dgm:t>
    </dgm:pt>
    <dgm:pt modelId="{59F0A17F-5F51-46E5-AFD4-5F865276F85C}">
      <dgm:prSet custT="1"/>
      <dgm:spPr/>
      <dgm:t>
        <a:bodyPr/>
        <a:lstStyle/>
        <a:p>
          <a:r>
            <a:rPr lang="zh-CN" altLang="en-US" sz="3200" dirty="0" smtClean="0">
              <a:latin typeface="+mj-ea"/>
              <a:ea typeface="+mj-ea"/>
            </a:rPr>
            <a:t>能完成理论课教学</a:t>
          </a:r>
        </a:p>
      </dgm:t>
    </dgm:pt>
    <dgm:pt modelId="{9AEB20C3-1863-4198-927A-15E33CD90590}" type="parTrans" cxnId="{26814171-699B-4D8B-A7E7-E875F76A41DB}">
      <dgm:prSet custT="1"/>
      <dgm:spPr/>
      <dgm:t>
        <a:bodyPr/>
        <a:lstStyle/>
        <a:p>
          <a:endParaRPr lang="zh-CN" altLang="en-US" sz="3200"/>
        </a:p>
      </dgm:t>
    </dgm:pt>
    <dgm:pt modelId="{9BC0DBF5-F371-409D-8D2E-E80140C2CB11}" type="sibTrans" cxnId="{26814171-699B-4D8B-A7E7-E875F76A41DB}">
      <dgm:prSet/>
      <dgm:spPr/>
      <dgm:t>
        <a:bodyPr/>
        <a:lstStyle/>
        <a:p>
          <a:endParaRPr lang="zh-CN" altLang="en-US" sz="3200"/>
        </a:p>
      </dgm:t>
    </dgm:pt>
    <dgm:pt modelId="{02012730-53D2-4A33-BA71-237118194C67}" type="pres">
      <dgm:prSet presAssocID="{1B82BCF2-17D6-4023-8989-CBD355C8DB1A}" presName="diagram" presStyleCnt="0">
        <dgm:presLayoutVars>
          <dgm:chPref val="1"/>
          <dgm:dir/>
          <dgm:animOne val="branch"/>
          <dgm:animLvl val="lvl"/>
          <dgm:resizeHandles val="exact"/>
        </dgm:presLayoutVars>
      </dgm:prSet>
      <dgm:spPr/>
      <dgm:t>
        <a:bodyPr/>
        <a:lstStyle/>
        <a:p>
          <a:endParaRPr lang="zh-CN" altLang="en-US"/>
        </a:p>
      </dgm:t>
    </dgm:pt>
    <dgm:pt modelId="{76205EF6-327D-40CA-A22F-5C38608049B9}" type="pres">
      <dgm:prSet presAssocID="{9FAF104D-8108-43F9-97EC-F7001FE2DC9F}" presName="root1" presStyleCnt="0"/>
      <dgm:spPr/>
    </dgm:pt>
    <dgm:pt modelId="{933D5EBF-4818-4867-B1F0-E45946DB80DE}" type="pres">
      <dgm:prSet presAssocID="{9FAF104D-8108-43F9-97EC-F7001FE2DC9F}" presName="LevelOneTextNode" presStyleLbl="node0" presStyleIdx="0" presStyleCnt="1" custScaleX="59953" custScaleY="138117" custLinFactNeighborX="-55156" custLinFactNeighborY="-6182">
        <dgm:presLayoutVars>
          <dgm:chPref val="3"/>
        </dgm:presLayoutVars>
      </dgm:prSet>
      <dgm:spPr/>
      <dgm:t>
        <a:bodyPr/>
        <a:lstStyle/>
        <a:p>
          <a:endParaRPr lang="zh-CN" altLang="en-US"/>
        </a:p>
      </dgm:t>
    </dgm:pt>
    <dgm:pt modelId="{6ED6CFF7-3AA4-4EDD-B437-95F824D87B9D}" type="pres">
      <dgm:prSet presAssocID="{9FAF104D-8108-43F9-97EC-F7001FE2DC9F}" presName="level2hierChild" presStyleCnt="0"/>
      <dgm:spPr/>
    </dgm:pt>
    <dgm:pt modelId="{F50F77A0-EB66-472D-80F9-71DE05A1B50F}" type="pres">
      <dgm:prSet presAssocID="{FA69585D-A28B-4E51-A4AE-08484A3461DA}" presName="conn2-1" presStyleLbl="parChTrans1D2" presStyleIdx="0" presStyleCnt="2"/>
      <dgm:spPr/>
      <dgm:t>
        <a:bodyPr/>
        <a:lstStyle/>
        <a:p>
          <a:endParaRPr lang="zh-CN" altLang="en-US"/>
        </a:p>
      </dgm:t>
    </dgm:pt>
    <dgm:pt modelId="{D298CFC5-4030-45E9-AAFC-43301AE6E1C0}" type="pres">
      <dgm:prSet presAssocID="{FA69585D-A28B-4E51-A4AE-08484A3461DA}" presName="connTx" presStyleLbl="parChTrans1D2" presStyleIdx="0" presStyleCnt="2"/>
      <dgm:spPr/>
      <dgm:t>
        <a:bodyPr/>
        <a:lstStyle/>
        <a:p>
          <a:endParaRPr lang="zh-CN" altLang="en-US"/>
        </a:p>
      </dgm:t>
    </dgm:pt>
    <dgm:pt modelId="{E44AB3D3-8663-4E7D-9C6C-5EEAC517285F}" type="pres">
      <dgm:prSet presAssocID="{B1B64AB8-D714-4009-9F7C-D373259A0FE9}" presName="root2" presStyleCnt="0"/>
      <dgm:spPr/>
    </dgm:pt>
    <dgm:pt modelId="{B7F89DC1-FDA1-426B-894F-533458D86903}" type="pres">
      <dgm:prSet presAssocID="{B1B64AB8-D714-4009-9F7C-D373259A0FE9}" presName="LevelTwoTextNode" presStyleLbl="node2" presStyleIdx="0" presStyleCnt="2" custScaleX="76548" custLinFactNeighborX="-22301">
        <dgm:presLayoutVars>
          <dgm:chPref val="3"/>
        </dgm:presLayoutVars>
      </dgm:prSet>
      <dgm:spPr/>
      <dgm:t>
        <a:bodyPr/>
        <a:lstStyle/>
        <a:p>
          <a:endParaRPr lang="zh-CN" altLang="en-US"/>
        </a:p>
      </dgm:t>
    </dgm:pt>
    <dgm:pt modelId="{7ACE0B8F-F508-4ED3-88A1-AE1F0BFDB6B5}" type="pres">
      <dgm:prSet presAssocID="{B1B64AB8-D714-4009-9F7C-D373259A0FE9}" presName="level3hierChild" presStyleCnt="0"/>
      <dgm:spPr/>
    </dgm:pt>
    <dgm:pt modelId="{0E10253F-6902-430C-A40B-BC87A323D788}" type="pres">
      <dgm:prSet presAssocID="{D847E688-5262-4911-A2B2-C5AB6A0FEF1C}" presName="conn2-1" presStyleLbl="parChTrans1D3" presStyleIdx="0" presStyleCnt="5"/>
      <dgm:spPr/>
      <dgm:t>
        <a:bodyPr/>
        <a:lstStyle/>
        <a:p>
          <a:endParaRPr lang="zh-CN" altLang="en-US"/>
        </a:p>
      </dgm:t>
    </dgm:pt>
    <dgm:pt modelId="{FB4F399A-3FAD-4641-9374-D9BF6568DB71}" type="pres">
      <dgm:prSet presAssocID="{D847E688-5262-4911-A2B2-C5AB6A0FEF1C}" presName="connTx" presStyleLbl="parChTrans1D3" presStyleIdx="0" presStyleCnt="5"/>
      <dgm:spPr/>
      <dgm:t>
        <a:bodyPr/>
        <a:lstStyle/>
        <a:p>
          <a:endParaRPr lang="zh-CN" altLang="en-US"/>
        </a:p>
      </dgm:t>
    </dgm:pt>
    <dgm:pt modelId="{5A656929-AFC3-4CEB-BECD-06E3CFCDCF4F}" type="pres">
      <dgm:prSet presAssocID="{82DE3AA0-9548-40FC-8C2C-1D200A1585A0}" presName="root2" presStyleCnt="0"/>
      <dgm:spPr/>
    </dgm:pt>
    <dgm:pt modelId="{E75DD1A1-4B18-4960-8FE1-788A59E0DECE}" type="pres">
      <dgm:prSet presAssocID="{82DE3AA0-9548-40FC-8C2C-1D200A1585A0}" presName="LevelTwoTextNode" presStyleLbl="node3" presStyleIdx="0" presStyleCnt="5" custScaleX="162962" custScaleY="59986" custLinFactNeighborX="-4237" custLinFactNeighborY="1723">
        <dgm:presLayoutVars>
          <dgm:chPref val="3"/>
        </dgm:presLayoutVars>
      </dgm:prSet>
      <dgm:spPr/>
      <dgm:t>
        <a:bodyPr/>
        <a:lstStyle/>
        <a:p>
          <a:endParaRPr lang="zh-CN" altLang="en-US"/>
        </a:p>
      </dgm:t>
    </dgm:pt>
    <dgm:pt modelId="{1BC215AC-3D57-41D7-992B-84283A970D48}" type="pres">
      <dgm:prSet presAssocID="{82DE3AA0-9548-40FC-8C2C-1D200A1585A0}" presName="level3hierChild" presStyleCnt="0"/>
      <dgm:spPr/>
    </dgm:pt>
    <dgm:pt modelId="{74C4D23F-66E1-43F4-8C8D-EC7D2B2C3C90}" type="pres">
      <dgm:prSet presAssocID="{581C4FA3-29B4-4236-B6F3-20E0FA1CAEBB}" presName="conn2-1" presStyleLbl="parChTrans1D3" presStyleIdx="1" presStyleCnt="5"/>
      <dgm:spPr/>
      <dgm:t>
        <a:bodyPr/>
        <a:lstStyle/>
        <a:p>
          <a:endParaRPr lang="zh-CN" altLang="en-US"/>
        </a:p>
      </dgm:t>
    </dgm:pt>
    <dgm:pt modelId="{946509CA-5680-4858-B606-5A0EC59FACE0}" type="pres">
      <dgm:prSet presAssocID="{581C4FA3-29B4-4236-B6F3-20E0FA1CAEBB}" presName="connTx" presStyleLbl="parChTrans1D3" presStyleIdx="1" presStyleCnt="5"/>
      <dgm:spPr/>
      <dgm:t>
        <a:bodyPr/>
        <a:lstStyle/>
        <a:p>
          <a:endParaRPr lang="zh-CN" altLang="en-US"/>
        </a:p>
      </dgm:t>
    </dgm:pt>
    <dgm:pt modelId="{DE25DE9E-75E8-4483-AB55-61A9D29C0D97}" type="pres">
      <dgm:prSet presAssocID="{E28FA7F5-2D2D-4A0D-B010-70F2A9F01C54}" presName="root2" presStyleCnt="0"/>
      <dgm:spPr/>
    </dgm:pt>
    <dgm:pt modelId="{669B5CB5-C366-4054-BF5A-873C564CDEC0}" type="pres">
      <dgm:prSet presAssocID="{E28FA7F5-2D2D-4A0D-B010-70F2A9F01C54}" presName="LevelTwoTextNode" presStyleLbl="node3" presStyleIdx="1" presStyleCnt="5" custScaleX="157785" custScaleY="61179">
        <dgm:presLayoutVars>
          <dgm:chPref val="3"/>
        </dgm:presLayoutVars>
      </dgm:prSet>
      <dgm:spPr/>
      <dgm:t>
        <a:bodyPr/>
        <a:lstStyle/>
        <a:p>
          <a:endParaRPr lang="zh-CN" altLang="en-US"/>
        </a:p>
      </dgm:t>
    </dgm:pt>
    <dgm:pt modelId="{5EAB010E-917D-4F5A-A73A-FC30D5E93061}" type="pres">
      <dgm:prSet presAssocID="{E28FA7F5-2D2D-4A0D-B010-70F2A9F01C54}" presName="level3hierChild" presStyleCnt="0"/>
      <dgm:spPr/>
    </dgm:pt>
    <dgm:pt modelId="{42D62978-9EA3-4AE1-B9A6-A8640650C2CB}" type="pres">
      <dgm:prSet presAssocID="{FE4A7D44-82D3-4790-84BE-707A39B931CE}" presName="conn2-1" presStyleLbl="parChTrans1D2" presStyleIdx="1" presStyleCnt="2"/>
      <dgm:spPr/>
      <dgm:t>
        <a:bodyPr/>
        <a:lstStyle/>
        <a:p>
          <a:endParaRPr lang="zh-CN" altLang="en-US"/>
        </a:p>
      </dgm:t>
    </dgm:pt>
    <dgm:pt modelId="{11C4A4F6-4695-46C1-A269-2665E77BC916}" type="pres">
      <dgm:prSet presAssocID="{FE4A7D44-82D3-4790-84BE-707A39B931CE}" presName="connTx" presStyleLbl="parChTrans1D2" presStyleIdx="1" presStyleCnt="2"/>
      <dgm:spPr/>
      <dgm:t>
        <a:bodyPr/>
        <a:lstStyle/>
        <a:p>
          <a:endParaRPr lang="zh-CN" altLang="en-US"/>
        </a:p>
      </dgm:t>
    </dgm:pt>
    <dgm:pt modelId="{DD20A68A-94CA-4B5E-A4DD-9739732EB7C3}" type="pres">
      <dgm:prSet presAssocID="{E8EEDFF3-88A0-40D9-B56E-04EC0F1D14FA}" presName="root2" presStyleCnt="0"/>
      <dgm:spPr/>
    </dgm:pt>
    <dgm:pt modelId="{97AD4F7E-D7F7-46FB-8CDD-3C1EA55E27E8}" type="pres">
      <dgm:prSet presAssocID="{E8EEDFF3-88A0-40D9-B56E-04EC0F1D14FA}" presName="LevelTwoTextNode" presStyleLbl="node2" presStyleIdx="1" presStyleCnt="2" custScaleX="76547" custLinFactNeighborX="-28058">
        <dgm:presLayoutVars>
          <dgm:chPref val="3"/>
        </dgm:presLayoutVars>
      </dgm:prSet>
      <dgm:spPr/>
      <dgm:t>
        <a:bodyPr/>
        <a:lstStyle/>
        <a:p>
          <a:endParaRPr lang="zh-CN" altLang="en-US"/>
        </a:p>
      </dgm:t>
    </dgm:pt>
    <dgm:pt modelId="{1AB0E6A6-1040-477B-90AA-500BC2A9279C}" type="pres">
      <dgm:prSet presAssocID="{E8EEDFF3-88A0-40D9-B56E-04EC0F1D14FA}" presName="level3hierChild" presStyleCnt="0"/>
      <dgm:spPr/>
    </dgm:pt>
    <dgm:pt modelId="{73834F1A-56E1-4066-9577-18D8FEEFDE57}" type="pres">
      <dgm:prSet presAssocID="{2C8FDA7B-5BDC-430D-B91E-28FFCF6B7114}" presName="conn2-1" presStyleLbl="parChTrans1D3" presStyleIdx="2" presStyleCnt="5"/>
      <dgm:spPr/>
      <dgm:t>
        <a:bodyPr/>
        <a:lstStyle/>
        <a:p>
          <a:endParaRPr lang="zh-CN" altLang="en-US"/>
        </a:p>
      </dgm:t>
    </dgm:pt>
    <dgm:pt modelId="{588E23B5-E53D-4F12-BCFF-A349ECB69B48}" type="pres">
      <dgm:prSet presAssocID="{2C8FDA7B-5BDC-430D-B91E-28FFCF6B7114}" presName="connTx" presStyleLbl="parChTrans1D3" presStyleIdx="2" presStyleCnt="5"/>
      <dgm:spPr/>
      <dgm:t>
        <a:bodyPr/>
        <a:lstStyle/>
        <a:p>
          <a:endParaRPr lang="zh-CN" altLang="en-US"/>
        </a:p>
      </dgm:t>
    </dgm:pt>
    <dgm:pt modelId="{12FC567B-FD4B-4AF5-B297-97ED4E71E3E6}" type="pres">
      <dgm:prSet presAssocID="{D1410A90-C20C-4A8C-80E0-BF44BF041181}" presName="root2" presStyleCnt="0"/>
      <dgm:spPr/>
    </dgm:pt>
    <dgm:pt modelId="{2D7045FC-B433-4334-BFB3-F6B36A5C94E0}" type="pres">
      <dgm:prSet presAssocID="{D1410A90-C20C-4A8C-80E0-BF44BF041181}" presName="LevelTwoTextNode" presStyleLbl="node3" presStyleIdx="2" presStyleCnt="5" custScaleX="155017" custScaleY="64651">
        <dgm:presLayoutVars>
          <dgm:chPref val="3"/>
        </dgm:presLayoutVars>
      </dgm:prSet>
      <dgm:spPr/>
      <dgm:t>
        <a:bodyPr/>
        <a:lstStyle/>
        <a:p>
          <a:endParaRPr lang="zh-CN" altLang="en-US"/>
        </a:p>
      </dgm:t>
    </dgm:pt>
    <dgm:pt modelId="{2596A702-64FC-4463-84A6-E98A337622EE}" type="pres">
      <dgm:prSet presAssocID="{D1410A90-C20C-4A8C-80E0-BF44BF041181}" presName="level3hierChild" presStyleCnt="0"/>
      <dgm:spPr/>
    </dgm:pt>
    <dgm:pt modelId="{194B6787-C902-457B-9356-AD52F850A627}" type="pres">
      <dgm:prSet presAssocID="{9AEB20C3-1863-4198-927A-15E33CD90590}" presName="conn2-1" presStyleLbl="parChTrans1D3" presStyleIdx="3" presStyleCnt="5"/>
      <dgm:spPr/>
      <dgm:t>
        <a:bodyPr/>
        <a:lstStyle/>
        <a:p>
          <a:endParaRPr lang="zh-CN" altLang="en-US"/>
        </a:p>
      </dgm:t>
    </dgm:pt>
    <dgm:pt modelId="{46A7690E-F87C-4EAB-ABBF-996B95DC3AB3}" type="pres">
      <dgm:prSet presAssocID="{9AEB20C3-1863-4198-927A-15E33CD90590}" presName="connTx" presStyleLbl="parChTrans1D3" presStyleIdx="3" presStyleCnt="5"/>
      <dgm:spPr/>
      <dgm:t>
        <a:bodyPr/>
        <a:lstStyle/>
        <a:p>
          <a:endParaRPr lang="zh-CN" altLang="en-US"/>
        </a:p>
      </dgm:t>
    </dgm:pt>
    <dgm:pt modelId="{F39E71FA-3A43-4B10-97F4-9240855EBBF0}" type="pres">
      <dgm:prSet presAssocID="{59F0A17F-5F51-46E5-AFD4-5F865276F85C}" presName="root2" presStyleCnt="0"/>
      <dgm:spPr/>
    </dgm:pt>
    <dgm:pt modelId="{DF37292A-F858-4F41-BA69-8F637B376B21}" type="pres">
      <dgm:prSet presAssocID="{59F0A17F-5F51-46E5-AFD4-5F865276F85C}" presName="LevelTwoTextNode" presStyleLbl="node3" presStyleIdx="3" presStyleCnt="5" custScaleX="159953" custScaleY="64247" custLinFactNeighborX="-2420" custLinFactNeighborY="91511">
        <dgm:presLayoutVars>
          <dgm:chPref val="3"/>
        </dgm:presLayoutVars>
      </dgm:prSet>
      <dgm:spPr/>
      <dgm:t>
        <a:bodyPr/>
        <a:lstStyle/>
        <a:p>
          <a:endParaRPr lang="zh-CN" altLang="en-US"/>
        </a:p>
      </dgm:t>
    </dgm:pt>
    <dgm:pt modelId="{9461C9EE-3E50-4284-ACF5-B10093A85AD2}" type="pres">
      <dgm:prSet presAssocID="{59F0A17F-5F51-46E5-AFD4-5F865276F85C}" presName="level3hierChild" presStyleCnt="0"/>
      <dgm:spPr/>
    </dgm:pt>
    <dgm:pt modelId="{FCF3F76B-E04E-4C42-B62C-39EA2F49F607}" type="pres">
      <dgm:prSet presAssocID="{508AACE4-F0A3-45A0-9896-CE209BDA37BD}" presName="conn2-1" presStyleLbl="parChTrans1D3" presStyleIdx="4" presStyleCnt="5"/>
      <dgm:spPr/>
      <dgm:t>
        <a:bodyPr/>
        <a:lstStyle/>
        <a:p>
          <a:endParaRPr lang="zh-CN" altLang="en-US"/>
        </a:p>
      </dgm:t>
    </dgm:pt>
    <dgm:pt modelId="{EE07AF2B-18DA-4110-BF0F-D697A67E7941}" type="pres">
      <dgm:prSet presAssocID="{508AACE4-F0A3-45A0-9896-CE209BDA37BD}" presName="connTx" presStyleLbl="parChTrans1D3" presStyleIdx="4" presStyleCnt="5"/>
      <dgm:spPr/>
      <dgm:t>
        <a:bodyPr/>
        <a:lstStyle/>
        <a:p>
          <a:endParaRPr lang="zh-CN" altLang="en-US"/>
        </a:p>
      </dgm:t>
    </dgm:pt>
    <dgm:pt modelId="{822654D5-D8DB-4C1C-9E32-183F91CD9063}" type="pres">
      <dgm:prSet presAssocID="{72567FCB-2039-4915-A28F-D116A02627E6}" presName="root2" presStyleCnt="0"/>
      <dgm:spPr/>
    </dgm:pt>
    <dgm:pt modelId="{39677AD3-8DF6-461E-83C5-A3A0B8855D40}" type="pres">
      <dgm:prSet presAssocID="{72567FCB-2039-4915-A28F-D116A02627E6}" presName="LevelTwoTextNode" presStyleLbl="node3" presStyleIdx="4" presStyleCnt="5" custScaleX="154826" custScaleY="67012" custLinFactNeighborX="-1990" custLinFactNeighborY="-72828">
        <dgm:presLayoutVars>
          <dgm:chPref val="3"/>
        </dgm:presLayoutVars>
      </dgm:prSet>
      <dgm:spPr/>
      <dgm:t>
        <a:bodyPr/>
        <a:lstStyle/>
        <a:p>
          <a:endParaRPr lang="zh-CN" altLang="en-US"/>
        </a:p>
      </dgm:t>
    </dgm:pt>
    <dgm:pt modelId="{696F8E15-DBB0-4D65-8BEB-022CE860CA79}" type="pres">
      <dgm:prSet presAssocID="{72567FCB-2039-4915-A28F-D116A02627E6}" presName="level3hierChild" presStyleCnt="0"/>
      <dgm:spPr/>
    </dgm:pt>
  </dgm:ptLst>
  <dgm:cxnLst>
    <dgm:cxn modelId="{81B101A9-8784-44DB-94A0-68DF16459CCC}" type="presOf" srcId="{FE4A7D44-82D3-4790-84BE-707A39B931CE}" destId="{42D62978-9EA3-4AE1-B9A6-A8640650C2CB}" srcOrd="0" destOrd="0" presId="urn:microsoft.com/office/officeart/2005/8/layout/hierarchy2"/>
    <dgm:cxn modelId="{E4724E89-4667-4790-8EED-899C8F57D080}" srcId="{B1B64AB8-D714-4009-9F7C-D373259A0FE9}" destId="{82DE3AA0-9548-40FC-8C2C-1D200A1585A0}" srcOrd="0" destOrd="0" parTransId="{D847E688-5262-4911-A2B2-C5AB6A0FEF1C}" sibTransId="{DDAF8403-1DEB-427F-BB1E-49CC1F912064}"/>
    <dgm:cxn modelId="{091932AE-DE26-4179-BBEB-B238D8A681CD}" type="presOf" srcId="{508AACE4-F0A3-45A0-9896-CE209BDA37BD}" destId="{EE07AF2B-18DA-4110-BF0F-D697A67E7941}" srcOrd="1" destOrd="0" presId="urn:microsoft.com/office/officeart/2005/8/layout/hierarchy2"/>
    <dgm:cxn modelId="{418095B4-3826-4347-8673-5E4018BE9D09}" srcId="{E8EEDFF3-88A0-40D9-B56E-04EC0F1D14FA}" destId="{72567FCB-2039-4915-A28F-D116A02627E6}" srcOrd="2" destOrd="0" parTransId="{508AACE4-F0A3-45A0-9896-CE209BDA37BD}" sibTransId="{39495FD9-65C5-4DF6-A119-BEA33888519D}"/>
    <dgm:cxn modelId="{024E7D26-CF7B-40EE-96DA-811770B382F5}" type="presOf" srcId="{59F0A17F-5F51-46E5-AFD4-5F865276F85C}" destId="{DF37292A-F858-4F41-BA69-8F637B376B21}" srcOrd="0" destOrd="0" presId="urn:microsoft.com/office/officeart/2005/8/layout/hierarchy2"/>
    <dgm:cxn modelId="{E0FF4860-9709-4319-A5FC-925C61ACB8C7}" srcId="{9FAF104D-8108-43F9-97EC-F7001FE2DC9F}" destId="{E8EEDFF3-88A0-40D9-B56E-04EC0F1D14FA}" srcOrd="1" destOrd="0" parTransId="{FE4A7D44-82D3-4790-84BE-707A39B931CE}" sibTransId="{B31065E4-A52F-448C-90A4-2D856431AEED}"/>
    <dgm:cxn modelId="{646AE843-19F1-4F4B-B33C-08128A78761E}" type="presOf" srcId="{D847E688-5262-4911-A2B2-C5AB6A0FEF1C}" destId="{FB4F399A-3FAD-4641-9374-D9BF6568DB71}" srcOrd="1" destOrd="0" presId="urn:microsoft.com/office/officeart/2005/8/layout/hierarchy2"/>
    <dgm:cxn modelId="{53734D7D-CC9E-4F09-A6C0-23C25D566FEE}" type="presOf" srcId="{E28FA7F5-2D2D-4A0D-B010-70F2A9F01C54}" destId="{669B5CB5-C366-4054-BF5A-873C564CDEC0}" srcOrd="0" destOrd="0" presId="urn:microsoft.com/office/officeart/2005/8/layout/hierarchy2"/>
    <dgm:cxn modelId="{32E5B321-37DB-4BA8-B227-0E6B89F9D91C}" type="presOf" srcId="{2C8FDA7B-5BDC-430D-B91E-28FFCF6B7114}" destId="{73834F1A-56E1-4066-9577-18D8FEEFDE57}" srcOrd="0" destOrd="0" presId="urn:microsoft.com/office/officeart/2005/8/layout/hierarchy2"/>
    <dgm:cxn modelId="{5D1D72FD-AE82-4D1C-8BEF-57A7874F63AF}" type="presOf" srcId="{581C4FA3-29B4-4236-B6F3-20E0FA1CAEBB}" destId="{74C4D23F-66E1-43F4-8C8D-EC7D2B2C3C90}" srcOrd="0" destOrd="0" presId="urn:microsoft.com/office/officeart/2005/8/layout/hierarchy2"/>
    <dgm:cxn modelId="{1C0AAF2E-A259-40CA-B565-10ED9C0AD276}" type="presOf" srcId="{1B82BCF2-17D6-4023-8989-CBD355C8DB1A}" destId="{02012730-53D2-4A33-BA71-237118194C67}" srcOrd="0" destOrd="0" presId="urn:microsoft.com/office/officeart/2005/8/layout/hierarchy2"/>
    <dgm:cxn modelId="{99DAA563-7EB6-46C8-9587-27C8F88E284D}" srcId="{1B82BCF2-17D6-4023-8989-CBD355C8DB1A}" destId="{9FAF104D-8108-43F9-97EC-F7001FE2DC9F}" srcOrd="0" destOrd="0" parTransId="{B12B0D07-DC82-4418-9F15-E84EF3784189}" sibTransId="{0953107A-166C-4593-B2AF-C96CFCF11827}"/>
    <dgm:cxn modelId="{898ED9DC-08F7-476E-8944-79F7A28CC0A8}" type="presOf" srcId="{9FAF104D-8108-43F9-97EC-F7001FE2DC9F}" destId="{933D5EBF-4818-4867-B1F0-E45946DB80DE}" srcOrd="0" destOrd="0" presId="urn:microsoft.com/office/officeart/2005/8/layout/hierarchy2"/>
    <dgm:cxn modelId="{EF2AF9E7-09FB-42DB-8538-FC200BADB194}" type="presOf" srcId="{D847E688-5262-4911-A2B2-C5AB6A0FEF1C}" destId="{0E10253F-6902-430C-A40B-BC87A323D788}" srcOrd="0" destOrd="0" presId="urn:microsoft.com/office/officeart/2005/8/layout/hierarchy2"/>
    <dgm:cxn modelId="{9CE974B6-8960-4A6E-9C6A-ED4873B057CA}" type="presOf" srcId="{E8EEDFF3-88A0-40D9-B56E-04EC0F1D14FA}" destId="{97AD4F7E-D7F7-46FB-8CDD-3C1EA55E27E8}" srcOrd="0" destOrd="0" presId="urn:microsoft.com/office/officeart/2005/8/layout/hierarchy2"/>
    <dgm:cxn modelId="{373CD87A-0502-41A1-AA37-5F8CA82ABEA9}" type="presOf" srcId="{2C8FDA7B-5BDC-430D-B91E-28FFCF6B7114}" destId="{588E23B5-E53D-4F12-BCFF-A349ECB69B48}" srcOrd="1" destOrd="0" presId="urn:microsoft.com/office/officeart/2005/8/layout/hierarchy2"/>
    <dgm:cxn modelId="{FD76023B-A152-4DC4-94DA-90694EFE433C}" type="presOf" srcId="{9AEB20C3-1863-4198-927A-15E33CD90590}" destId="{46A7690E-F87C-4EAB-ABBF-996B95DC3AB3}" srcOrd="1" destOrd="0" presId="urn:microsoft.com/office/officeart/2005/8/layout/hierarchy2"/>
    <dgm:cxn modelId="{634B27F3-26F5-4A48-956A-A0E0673D74A8}" type="presOf" srcId="{B1B64AB8-D714-4009-9F7C-D373259A0FE9}" destId="{B7F89DC1-FDA1-426B-894F-533458D86903}" srcOrd="0" destOrd="0" presId="urn:microsoft.com/office/officeart/2005/8/layout/hierarchy2"/>
    <dgm:cxn modelId="{96A04C9D-1DC5-4524-ABEF-06B918423A0D}" type="presOf" srcId="{82DE3AA0-9548-40FC-8C2C-1D200A1585A0}" destId="{E75DD1A1-4B18-4960-8FE1-788A59E0DECE}" srcOrd="0" destOrd="0" presId="urn:microsoft.com/office/officeart/2005/8/layout/hierarchy2"/>
    <dgm:cxn modelId="{C0BE0827-F745-412E-B1D1-9BC595D1F64D}" srcId="{9FAF104D-8108-43F9-97EC-F7001FE2DC9F}" destId="{B1B64AB8-D714-4009-9F7C-D373259A0FE9}" srcOrd="0" destOrd="0" parTransId="{FA69585D-A28B-4E51-A4AE-08484A3461DA}" sibTransId="{8D6C45E5-0083-4649-B41E-A3A20BDD8D61}"/>
    <dgm:cxn modelId="{9B8E9B82-710C-4BD1-8085-6661469AAF01}" type="presOf" srcId="{72567FCB-2039-4915-A28F-D116A02627E6}" destId="{39677AD3-8DF6-461E-83C5-A3A0B8855D40}" srcOrd="0" destOrd="0" presId="urn:microsoft.com/office/officeart/2005/8/layout/hierarchy2"/>
    <dgm:cxn modelId="{D197593B-A24F-4908-87DB-FFA84F7E4A19}" type="presOf" srcId="{FE4A7D44-82D3-4790-84BE-707A39B931CE}" destId="{11C4A4F6-4695-46C1-A269-2665E77BC916}" srcOrd="1" destOrd="0" presId="urn:microsoft.com/office/officeart/2005/8/layout/hierarchy2"/>
    <dgm:cxn modelId="{BFD1D865-8F6D-41AC-AFF8-D03BD85F5119}" type="presOf" srcId="{D1410A90-C20C-4A8C-80E0-BF44BF041181}" destId="{2D7045FC-B433-4334-BFB3-F6B36A5C94E0}" srcOrd="0" destOrd="0" presId="urn:microsoft.com/office/officeart/2005/8/layout/hierarchy2"/>
    <dgm:cxn modelId="{787F03AB-1872-4FEE-8950-2056C7872F56}" srcId="{B1B64AB8-D714-4009-9F7C-D373259A0FE9}" destId="{E28FA7F5-2D2D-4A0D-B010-70F2A9F01C54}" srcOrd="1" destOrd="0" parTransId="{581C4FA3-29B4-4236-B6F3-20E0FA1CAEBB}" sibTransId="{EE077A9F-939B-47CD-86C2-C9058CBF2F1F}"/>
    <dgm:cxn modelId="{42FEACBB-133B-4C42-8270-CA1416C75A33}" type="presOf" srcId="{581C4FA3-29B4-4236-B6F3-20E0FA1CAEBB}" destId="{946509CA-5680-4858-B606-5A0EC59FACE0}" srcOrd="1" destOrd="0" presId="urn:microsoft.com/office/officeart/2005/8/layout/hierarchy2"/>
    <dgm:cxn modelId="{9BA79B79-AE8A-40E4-8822-98F9E9CDAC55}" type="presOf" srcId="{FA69585D-A28B-4E51-A4AE-08484A3461DA}" destId="{F50F77A0-EB66-472D-80F9-71DE05A1B50F}" srcOrd="0" destOrd="0" presId="urn:microsoft.com/office/officeart/2005/8/layout/hierarchy2"/>
    <dgm:cxn modelId="{F9C0E876-F471-4BBE-BA70-05F2784D68A9}" type="presOf" srcId="{508AACE4-F0A3-45A0-9896-CE209BDA37BD}" destId="{FCF3F76B-E04E-4C42-B62C-39EA2F49F607}" srcOrd="0" destOrd="0" presId="urn:microsoft.com/office/officeart/2005/8/layout/hierarchy2"/>
    <dgm:cxn modelId="{E79D50EA-6D40-44C4-9B00-CE20EA854BAC}" type="presOf" srcId="{9AEB20C3-1863-4198-927A-15E33CD90590}" destId="{194B6787-C902-457B-9356-AD52F850A627}" srcOrd="0" destOrd="0" presId="urn:microsoft.com/office/officeart/2005/8/layout/hierarchy2"/>
    <dgm:cxn modelId="{26814171-699B-4D8B-A7E7-E875F76A41DB}" srcId="{E8EEDFF3-88A0-40D9-B56E-04EC0F1D14FA}" destId="{59F0A17F-5F51-46E5-AFD4-5F865276F85C}" srcOrd="1" destOrd="0" parTransId="{9AEB20C3-1863-4198-927A-15E33CD90590}" sibTransId="{9BC0DBF5-F371-409D-8D2E-E80140C2CB11}"/>
    <dgm:cxn modelId="{62F54D20-1053-4070-8A84-6D96723AD97B}" srcId="{E8EEDFF3-88A0-40D9-B56E-04EC0F1D14FA}" destId="{D1410A90-C20C-4A8C-80E0-BF44BF041181}" srcOrd="0" destOrd="0" parTransId="{2C8FDA7B-5BDC-430D-B91E-28FFCF6B7114}" sibTransId="{2F4F3A45-54EB-4ED2-A257-B5C1B0B8762C}"/>
    <dgm:cxn modelId="{06DA23BB-C5C0-48D4-AF6F-5A89CD1C77BC}" type="presOf" srcId="{FA69585D-A28B-4E51-A4AE-08484A3461DA}" destId="{D298CFC5-4030-45E9-AAFC-43301AE6E1C0}" srcOrd="1" destOrd="0" presId="urn:microsoft.com/office/officeart/2005/8/layout/hierarchy2"/>
    <dgm:cxn modelId="{F035FB13-8F85-49BB-AFD1-893006DD141B}" type="presParOf" srcId="{02012730-53D2-4A33-BA71-237118194C67}" destId="{76205EF6-327D-40CA-A22F-5C38608049B9}" srcOrd="0" destOrd="0" presId="urn:microsoft.com/office/officeart/2005/8/layout/hierarchy2"/>
    <dgm:cxn modelId="{5EDE70E0-A398-45B2-BFCE-7EFD686AB5DA}" type="presParOf" srcId="{76205EF6-327D-40CA-A22F-5C38608049B9}" destId="{933D5EBF-4818-4867-B1F0-E45946DB80DE}" srcOrd="0" destOrd="0" presId="urn:microsoft.com/office/officeart/2005/8/layout/hierarchy2"/>
    <dgm:cxn modelId="{1C55151B-08F2-4A8C-816E-FCD91F5421F3}" type="presParOf" srcId="{76205EF6-327D-40CA-A22F-5C38608049B9}" destId="{6ED6CFF7-3AA4-4EDD-B437-95F824D87B9D}" srcOrd="1" destOrd="0" presId="urn:microsoft.com/office/officeart/2005/8/layout/hierarchy2"/>
    <dgm:cxn modelId="{6CE0E9A3-7903-4DC2-80B1-6E72E0ECF512}" type="presParOf" srcId="{6ED6CFF7-3AA4-4EDD-B437-95F824D87B9D}" destId="{F50F77A0-EB66-472D-80F9-71DE05A1B50F}" srcOrd="0" destOrd="0" presId="urn:microsoft.com/office/officeart/2005/8/layout/hierarchy2"/>
    <dgm:cxn modelId="{B1057B04-4AF8-4FF6-9512-CD287471FB88}" type="presParOf" srcId="{F50F77A0-EB66-472D-80F9-71DE05A1B50F}" destId="{D298CFC5-4030-45E9-AAFC-43301AE6E1C0}" srcOrd="0" destOrd="0" presId="urn:microsoft.com/office/officeart/2005/8/layout/hierarchy2"/>
    <dgm:cxn modelId="{9C6008C4-C103-4AFE-A1A9-8ACD0369054F}" type="presParOf" srcId="{6ED6CFF7-3AA4-4EDD-B437-95F824D87B9D}" destId="{E44AB3D3-8663-4E7D-9C6C-5EEAC517285F}" srcOrd="1" destOrd="0" presId="urn:microsoft.com/office/officeart/2005/8/layout/hierarchy2"/>
    <dgm:cxn modelId="{77BE95BF-C2E9-498F-94D7-9AB7B309F28D}" type="presParOf" srcId="{E44AB3D3-8663-4E7D-9C6C-5EEAC517285F}" destId="{B7F89DC1-FDA1-426B-894F-533458D86903}" srcOrd="0" destOrd="0" presId="urn:microsoft.com/office/officeart/2005/8/layout/hierarchy2"/>
    <dgm:cxn modelId="{A31741A8-3C95-4B3A-B61C-4A172CDCF01C}" type="presParOf" srcId="{E44AB3D3-8663-4E7D-9C6C-5EEAC517285F}" destId="{7ACE0B8F-F508-4ED3-88A1-AE1F0BFDB6B5}" srcOrd="1" destOrd="0" presId="urn:microsoft.com/office/officeart/2005/8/layout/hierarchy2"/>
    <dgm:cxn modelId="{4EE06F47-9C24-452A-AE9B-40B3DF12A5F2}" type="presParOf" srcId="{7ACE0B8F-F508-4ED3-88A1-AE1F0BFDB6B5}" destId="{0E10253F-6902-430C-A40B-BC87A323D788}" srcOrd="0" destOrd="0" presId="urn:microsoft.com/office/officeart/2005/8/layout/hierarchy2"/>
    <dgm:cxn modelId="{ECF94BAB-954F-4803-B429-AE6682E19787}" type="presParOf" srcId="{0E10253F-6902-430C-A40B-BC87A323D788}" destId="{FB4F399A-3FAD-4641-9374-D9BF6568DB71}" srcOrd="0" destOrd="0" presId="urn:microsoft.com/office/officeart/2005/8/layout/hierarchy2"/>
    <dgm:cxn modelId="{1BB346C8-70DC-45CC-8A1F-1E29635315D8}" type="presParOf" srcId="{7ACE0B8F-F508-4ED3-88A1-AE1F0BFDB6B5}" destId="{5A656929-AFC3-4CEB-BECD-06E3CFCDCF4F}" srcOrd="1" destOrd="0" presId="urn:microsoft.com/office/officeart/2005/8/layout/hierarchy2"/>
    <dgm:cxn modelId="{3219F253-A350-48F6-B3DA-F24D8E84EA05}" type="presParOf" srcId="{5A656929-AFC3-4CEB-BECD-06E3CFCDCF4F}" destId="{E75DD1A1-4B18-4960-8FE1-788A59E0DECE}" srcOrd="0" destOrd="0" presId="urn:microsoft.com/office/officeart/2005/8/layout/hierarchy2"/>
    <dgm:cxn modelId="{13B23E71-2EC9-4C9A-B658-967B4D10B1FB}" type="presParOf" srcId="{5A656929-AFC3-4CEB-BECD-06E3CFCDCF4F}" destId="{1BC215AC-3D57-41D7-992B-84283A970D48}" srcOrd="1" destOrd="0" presId="urn:microsoft.com/office/officeart/2005/8/layout/hierarchy2"/>
    <dgm:cxn modelId="{25D1D2D0-28AD-4DE7-84CB-FD3FB8ACF083}" type="presParOf" srcId="{7ACE0B8F-F508-4ED3-88A1-AE1F0BFDB6B5}" destId="{74C4D23F-66E1-43F4-8C8D-EC7D2B2C3C90}" srcOrd="2" destOrd="0" presId="urn:microsoft.com/office/officeart/2005/8/layout/hierarchy2"/>
    <dgm:cxn modelId="{F6C415E2-8B49-4152-B9FF-EF8294E3505D}" type="presParOf" srcId="{74C4D23F-66E1-43F4-8C8D-EC7D2B2C3C90}" destId="{946509CA-5680-4858-B606-5A0EC59FACE0}" srcOrd="0" destOrd="0" presId="urn:microsoft.com/office/officeart/2005/8/layout/hierarchy2"/>
    <dgm:cxn modelId="{62FC5CD0-5DC6-4A86-9E50-674AD28D8A5E}" type="presParOf" srcId="{7ACE0B8F-F508-4ED3-88A1-AE1F0BFDB6B5}" destId="{DE25DE9E-75E8-4483-AB55-61A9D29C0D97}" srcOrd="3" destOrd="0" presId="urn:microsoft.com/office/officeart/2005/8/layout/hierarchy2"/>
    <dgm:cxn modelId="{A59D5C49-0E6D-4708-9DA1-DE3CE9DE7E87}" type="presParOf" srcId="{DE25DE9E-75E8-4483-AB55-61A9D29C0D97}" destId="{669B5CB5-C366-4054-BF5A-873C564CDEC0}" srcOrd="0" destOrd="0" presId="urn:microsoft.com/office/officeart/2005/8/layout/hierarchy2"/>
    <dgm:cxn modelId="{9B483491-ED7F-495E-8A10-96AB5864E4A0}" type="presParOf" srcId="{DE25DE9E-75E8-4483-AB55-61A9D29C0D97}" destId="{5EAB010E-917D-4F5A-A73A-FC30D5E93061}" srcOrd="1" destOrd="0" presId="urn:microsoft.com/office/officeart/2005/8/layout/hierarchy2"/>
    <dgm:cxn modelId="{16B816D4-7959-43FA-9429-654773A3390F}" type="presParOf" srcId="{6ED6CFF7-3AA4-4EDD-B437-95F824D87B9D}" destId="{42D62978-9EA3-4AE1-B9A6-A8640650C2CB}" srcOrd="2" destOrd="0" presId="urn:microsoft.com/office/officeart/2005/8/layout/hierarchy2"/>
    <dgm:cxn modelId="{E9315A81-8A48-4D21-B066-53EC3E9773AC}" type="presParOf" srcId="{42D62978-9EA3-4AE1-B9A6-A8640650C2CB}" destId="{11C4A4F6-4695-46C1-A269-2665E77BC916}" srcOrd="0" destOrd="0" presId="urn:microsoft.com/office/officeart/2005/8/layout/hierarchy2"/>
    <dgm:cxn modelId="{0C05C1FA-470E-434E-A806-38491C80C8EC}" type="presParOf" srcId="{6ED6CFF7-3AA4-4EDD-B437-95F824D87B9D}" destId="{DD20A68A-94CA-4B5E-A4DD-9739732EB7C3}" srcOrd="3" destOrd="0" presId="urn:microsoft.com/office/officeart/2005/8/layout/hierarchy2"/>
    <dgm:cxn modelId="{686CF077-64EB-4883-A8BD-850B885FF4B2}" type="presParOf" srcId="{DD20A68A-94CA-4B5E-A4DD-9739732EB7C3}" destId="{97AD4F7E-D7F7-46FB-8CDD-3C1EA55E27E8}" srcOrd="0" destOrd="0" presId="urn:microsoft.com/office/officeart/2005/8/layout/hierarchy2"/>
    <dgm:cxn modelId="{1D5DB4AA-6E15-4C08-8621-DFF7FEBF33F1}" type="presParOf" srcId="{DD20A68A-94CA-4B5E-A4DD-9739732EB7C3}" destId="{1AB0E6A6-1040-477B-90AA-500BC2A9279C}" srcOrd="1" destOrd="0" presId="urn:microsoft.com/office/officeart/2005/8/layout/hierarchy2"/>
    <dgm:cxn modelId="{E4E9FC2D-078A-479C-BF01-2EF698293F19}" type="presParOf" srcId="{1AB0E6A6-1040-477B-90AA-500BC2A9279C}" destId="{73834F1A-56E1-4066-9577-18D8FEEFDE57}" srcOrd="0" destOrd="0" presId="urn:microsoft.com/office/officeart/2005/8/layout/hierarchy2"/>
    <dgm:cxn modelId="{16945281-537E-47F3-8640-0852CE33E408}" type="presParOf" srcId="{73834F1A-56E1-4066-9577-18D8FEEFDE57}" destId="{588E23B5-E53D-4F12-BCFF-A349ECB69B48}" srcOrd="0" destOrd="0" presId="urn:microsoft.com/office/officeart/2005/8/layout/hierarchy2"/>
    <dgm:cxn modelId="{BFB13FFA-3A21-44DE-8AAE-E6335E414BFC}" type="presParOf" srcId="{1AB0E6A6-1040-477B-90AA-500BC2A9279C}" destId="{12FC567B-FD4B-4AF5-B297-97ED4E71E3E6}" srcOrd="1" destOrd="0" presId="urn:microsoft.com/office/officeart/2005/8/layout/hierarchy2"/>
    <dgm:cxn modelId="{1702F9DD-8BEE-41BC-B95E-017B3AB10B19}" type="presParOf" srcId="{12FC567B-FD4B-4AF5-B297-97ED4E71E3E6}" destId="{2D7045FC-B433-4334-BFB3-F6B36A5C94E0}" srcOrd="0" destOrd="0" presId="urn:microsoft.com/office/officeart/2005/8/layout/hierarchy2"/>
    <dgm:cxn modelId="{3DF6D3AE-34B6-439D-999C-592CE3284209}" type="presParOf" srcId="{12FC567B-FD4B-4AF5-B297-97ED4E71E3E6}" destId="{2596A702-64FC-4463-84A6-E98A337622EE}" srcOrd="1" destOrd="0" presId="urn:microsoft.com/office/officeart/2005/8/layout/hierarchy2"/>
    <dgm:cxn modelId="{AABF2101-F914-4A54-80B3-F53BACF25A4C}" type="presParOf" srcId="{1AB0E6A6-1040-477B-90AA-500BC2A9279C}" destId="{194B6787-C902-457B-9356-AD52F850A627}" srcOrd="2" destOrd="0" presId="urn:microsoft.com/office/officeart/2005/8/layout/hierarchy2"/>
    <dgm:cxn modelId="{32179743-AD26-42A6-8A22-CE718DEFE2E4}" type="presParOf" srcId="{194B6787-C902-457B-9356-AD52F850A627}" destId="{46A7690E-F87C-4EAB-ABBF-996B95DC3AB3}" srcOrd="0" destOrd="0" presId="urn:microsoft.com/office/officeart/2005/8/layout/hierarchy2"/>
    <dgm:cxn modelId="{780F7F16-01CC-4479-9D6A-CD937164672F}" type="presParOf" srcId="{1AB0E6A6-1040-477B-90AA-500BC2A9279C}" destId="{F39E71FA-3A43-4B10-97F4-9240855EBBF0}" srcOrd="3" destOrd="0" presId="urn:microsoft.com/office/officeart/2005/8/layout/hierarchy2"/>
    <dgm:cxn modelId="{982C8F59-3E06-4AFE-BEE1-761968353D2C}" type="presParOf" srcId="{F39E71FA-3A43-4B10-97F4-9240855EBBF0}" destId="{DF37292A-F858-4F41-BA69-8F637B376B21}" srcOrd="0" destOrd="0" presId="urn:microsoft.com/office/officeart/2005/8/layout/hierarchy2"/>
    <dgm:cxn modelId="{24D1C4E8-0D9B-4D8D-9C4E-0BD73491B3C4}" type="presParOf" srcId="{F39E71FA-3A43-4B10-97F4-9240855EBBF0}" destId="{9461C9EE-3E50-4284-ACF5-B10093A85AD2}" srcOrd="1" destOrd="0" presId="urn:microsoft.com/office/officeart/2005/8/layout/hierarchy2"/>
    <dgm:cxn modelId="{4480307C-06EA-457E-9E8F-316ECB65BF4E}" type="presParOf" srcId="{1AB0E6A6-1040-477B-90AA-500BC2A9279C}" destId="{FCF3F76B-E04E-4C42-B62C-39EA2F49F607}" srcOrd="4" destOrd="0" presId="urn:microsoft.com/office/officeart/2005/8/layout/hierarchy2"/>
    <dgm:cxn modelId="{C1D12954-F497-4300-92E9-4E2EBAE650F6}" type="presParOf" srcId="{FCF3F76B-E04E-4C42-B62C-39EA2F49F607}" destId="{EE07AF2B-18DA-4110-BF0F-D697A67E7941}" srcOrd="0" destOrd="0" presId="urn:microsoft.com/office/officeart/2005/8/layout/hierarchy2"/>
    <dgm:cxn modelId="{914E6642-6A1B-411F-93F5-27F11EEA90F5}" type="presParOf" srcId="{1AB0E6A6-1040-477B-90AA-500BC2A9279C}" destId="{822654D5-D8DB-4C1C-9E32-183F91CD9063}" srcOrd="5" destOrd="0" presId="urn:microsoft.com/office/officeart/2005/8/layout/hierarchy2"/>
    <dgm:cxn modelId="{EFAA4D24-CFDC-44FF-9B14-3338E0FF27C2}" type="presParOf" srcId="{822654D5-D8DB-4C1C-9E32-183F91CD9063}" destId="{39677AD3-8DF6-461E-83C5-A3A0B8855D40}" srcOrd="0" destOrd="0" presId="urn:microsoft.com/office/officeart/2005/8/layout/hierarchy2"/>
    <dgm:cxn modelId="{E597FA78-725B-4BB1-8BA9-E98756F8584F}" type="presParOf" srcId="{822654D5-D8DB-4C1C-9E32-183F91CD9063}" destId="{696F8E15-DBB0-4D65-8BEB-022CE860CA7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4E3ABF-3D03-4C9C-B618-37C2187EDF7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D35C12C-6657-487A-AE53-CBA8961749B7}">
      <dgm:prSet phldrT="[文本]" custT="1"/>
      <dgm:spPr/>
      <dgm:t>
        <a:bodyPr/>
        <a:lstStyle/>
        <a:p>
          <a:pPr algn="ctr"/>
          <a:r>
            <a:rPr lang="zh-CN" altLang="en-US" sz="4400" dirty="0" smtClean="0">
              <a:latin typeface="+mj-ea"/>
              <a:ea typeface="+mj-ea"/>
            </a:rPr>
            <a:t>名誉教授</a:t>
          </a:r>
          <a:endParaRPr lang="zh-CN" altLang="en-US" sz="4400" dirty="0">
            <a:latin typeface="+mj-ea"/>
            <a:ea typeface="+mj-ea"/>
          </a:endParaRPr>
        </a:p>
      </dgm:t>
    </dgm:pt>
    <dgm:pt modelId="{80A2C975-D050-4F6F-AE34-9CC453C1A464}" type="parTrans" cxnId="{031A2FBD-E261-4920-AE74-8E13EAA8C5AA}">
      <dgm:prSet/>
      <dgm:spPr/>
      <dgm:t>
        <a:bodyPr/>
        <a:lstStyle/>
        <a:p>
          <a:endParaRPr lang="zh-CN" altLang="en-US"/>
        </a:p>
      </dgm:t>
    </dgm:pt>
    <dgm:pt modelId="{A1C9F1AB-B462-4E22-B0DA-E53563F6B77E}" type="sibTrans" cxnId="{031A2FBD-E261-4920-AE74-8E13EAA8C5AA}">
      <dgm:prSet/>
      <dgm:spPr/>
      <dgm:t>
        <a:bodyPr/>
        <a:lstStyle/>
        <a:p>
          <a:endParaRPr lang="zh-CN" altLang="en-US"/>
        </a:p>
      </dgm:t>
    </dgm:pt>
    <dgm:pt modelId="{284603DF-B3DF-4ADD-941F-D0D0F2A26E6D}">
      <dgm:prSet phldrT="[文本]" custT="1"/>
      <dgm:spPr/>
      <dgm:t>
        <a:bodyPr/>
        <a:lstStyle/>
        <a:p>
          <a:pPr algn="ctr"/>
          <a:r>
            <a:rPr lang="zh-CN" altLang="en-US" sz="4400" dirty="0" smtClean="0">
              <a:latin typeface="+mj-ea"/>
              <a:ea typeface="+mj-ea"/>
            </a:rPr>
            <a:t>特聘教授</a:t>
          </a:r>
        </a:p>
      </dgm:t>
    </dgm:pt>
    <dgm:pt modelId="{A18E1584-D31F-4B7B-AE14-CB35AC829EF8}" type="parTrans" cxnId="{900C91EA-1A54-48C5-B526-EC93FA615D1A}">
      <dgm:prSet/>
      <dgm:spPr/>
      <dgm:t>
        <a:bodyPr/>
        <a:lstStyle/>
        <a:p>
          <a:endParaRPr lang="zh-CN" altLang="en-US"/>
        </a:p>
      </dgm:t>
    </dgm:pt>
    <dgm:pt modelId="{AE263678-FEFC-4BDD-9527-386DC8E1D5C9}" type="sibTrans" cxnId="{900C91EA-1A54-48C5-B526-EC93FA615D1A}">
      <dgm:prSet/>
      <dgm:spPr/>
      <dgm:t>
        <a:bodyPr/>
        <a:lstStyle/>
        <a:p>
          <a:endParaRPr lang="zh-CN" altLang="en-US"/>
        </a:p>
      </dgm:t>
    </dgm:pt>
    <dgm:pt modelId="{89B53D64-32F2-4911-811D-0268AFE2055E}">
      <dgm:prSet phldrT="[文本]" custT="1"/>
      <dgm:spPr/>
      <dgm:t>
        <a:bodyPr/>
        <a:lstStyle/>
        <a:p>
          <a:pPr algn="ctr"/>
          <a:r>
            <a:rPr lang="zh-CN" altLang="en-US" sz="4400" dirty="0" smtClean="0">
              <a:latin typeface="+mj-ea"/>
              <a:ea typeface="+mj-ea"/>
            </a:rPr>
            <a:t>客座教授</a:t>
          </a:r>
        </a:p>
      </dgm:t>
    </dgm:pt>
    <dgm:pt modelId="{2E5F18F4-BDEE-4564-9088-3795D09F0712}" type="parTrans" cxnId="{F6CA9942-4FBC-4625-831F-F04CD5CB66E9}">
      <dgm:prSet/>
      <dgm:spPr/>
      <dgm:t>
        <a:bodyPr/>
        <a:lstStyle/>
        <a:p>
          <a:endParaRPr lang="zh-CN" altLang="en-US"/>
        </a:p>
      </dgm:t>
    </dgm:pt>
    <dgm:pt modelId="{188BF164-4E32-4969-9600-8E40354B67E2}" type="sibTrans" cxnId="{F6CA9942-4FBC-4625-831F-F04CD5CB66E9}">
      <dgm:prSet/>
      <dgm:spPr/>
      <dgm:t>
        <a:bodyPr/>
        <a:lstStyle/>
        <a:p>
          <a:endParaRPr lang="zh-CN" altLang="en-US"/>
        </a:p>
      </dgm:t>
    </dgm:pt>
    <dgm:pt modelId="{526BA66C-F89A-43D6-A3D7-A5363EA0ABD5}">
      <dgm:prSet custT="1"/>
      <dgm:spPr/>
      <dgm:t>
        <a:bodyPr/>
        <a:lstStyle/>
        <a:p>
          <a:pPr algn="ctr"/>
          <a:r>
            <a:rPr lang="zh-CN" altLang="en-US" sz="4400" dirty="0" smtClean="0">
              <a:latin typeface="+mj-ea"/>
              <a:ea typeface="+mj-ea"/>
            </a:rPr>
            <a:t>兼职教授</a:t>
          </a:r>
        </a:p>
      </dgm:t>
    </dgm:pt>
    <dgm:pt modelId="{DCB8528D-4CDA-4B08-BE23-A4C83E29DBC1}" type="parTrans" cxnId="{11550A55-3F3D-43FA-8F11-1CE56DEABB3B}">
      <dgm:prSet/>
      <dgm:spPr/>
    </dgm:pt>
    <dgm:pt modelId="{5ED6D59D-4117-42CB-8A4E-A8B4BEE3BC39}" type="sibTrans" cxnId="{11550A55-3F3D-43FA-8F11-1CE56DEABB3B}">
      <dgm:prSet/>
      <dgm:spPr/>
    </dgm:pt>
    <dgm:pt modelId="{EF4733C2-AC6C-438C-94F8-81D27300783B}" type="pres">
      <dgm:prSet presAssocID="{C34E3ABF-3D03-4C9C-B618-37C2187EDF77}" presName="linear" presStyleCnt="0">
        <dgm:presLayoutVars>
          <dgm:dir/>
          <dgm:animLvl val="lvl"/>
          <dgm:resizeHandles val="exact"/>
        </dgm:presLayoutVars>
      </dgm:prSet>
      <dgm:spPr/>
      <dgm:t>
        <a:bodyPr/>
        <a:lstStyle/>
        <a:p>
          <a:endParaRPr lang="zh-CN" altLang="en-US"/>
        </a:p>
      </dgm:t>
    </dgm:pt>
    <dgm:pt modelId="{384E0F20-3737-43D1-9BF7-36E0D7BD9EAE}" type="pres">
      <dgm:prSet presAssocID="{CD35C12C-6657-487A-AE53-CBA8961749B7}" presName="parentLin" presStyleCnt="0"/>
      <dgm:spPr/>
    </dgm:pt>
    <dgm:pt modelId="{0E23BCBF-9ED9-406D-B58F-1255BA53D732}" type="pres">
      <dgm:prSet presAssocID="{CD35C12C-6657-487A-AE53-CBA8961749B7}" presName="parentLeftMargin" presStyleLbl="node1" presStyleIdx="0" presStyleCnt="4"/>
      <dgm:spPr/>
      <dgm:t>
        <a:bodyPr/>
        <a:lstStyle/>
        <a:p>
          <a:endParaRPr lang="zh-CN" altLang="en-US"/>
        </a:p>
      </dgm:t>
    </dgm:pt>
    <dgm:pt modelId="{79787B3F-D769-45CB-8667-11B903910117}" type="pres">
      <dgm:prSet presAssocID="{CD35C12C-6657-487A-AE53-CBA8961749B7}" presName="parentText" presStyleLbl="node1" presStyleIdx="0" presStyleCnt="4" custLinFactX="4577" custLinFactNeighborX="100000">
        <dgm:presLayoutVars>
          <dgm:chMax val="0"/>
          <dgm:bulletEnabled val="1"/>
        </dgm:presLayoutVars>
      </dgm:prSet>
      <dgm:spPr/>
      <dgm:t>
        <a:bodyPr/>
        <a:lstStyle/>
        <a:p>
          <a:endParaRPr lang="zh-CN" altLang="en-US"/>
        </a:p>
      </dgm:t>
    </dgm:pt>
    <dgm:pt modelId="{56781AA1-C4C2-4609-8B16-DF01D703D197}" type="pres">
      <dgm:prSet presAssocID="{CD35C12C-6657-487A-AE53-CBA8961749B7}" presName="negativeSpace" presStyleCnt="0"/>
      <dgm:spPr/>
    </dgm:pt>
    <dgm:pt modelId="{8088B258-DF55-4405-A3A9-021BD5D9BC03}" type="pres">
      <dgm:prSet presAssocID="{CD35C12C-6657-487A-AE53-CBA8961749B7}" presName="childText" presStyleLbl="conFgAcc1" presStyleIdx="0" presStyleCnt="4">
        <dgm:presLayoutVars>
          <dgm:bulletEnabled val="1"/>
        </dgm:presLayoutVars>
      </dgm:prSet>
      <dgm:spPr/>
    </dgm:pt>
    <dgm:pt modelId="{810DC3A4-6BEC-46D7-8F5E-DC00B5C9C020}" type="pres">
      <dgm:prSet presAssocID="{A1C9F1AB-B462-4E22-B0DA-E53563F6B77E}" presName="spaceBetweenRectangles" presStyleCnt="0"/>
      <dgm:spPr/>
    </dgm:pt>
    <dgm:pt modelId="{33E95208-A6F5-4F83-AB62-EAB9D84A47E9}" type="pres">
      <dgm:prSet presAssocID="{284603DF-B3DF-4ADD-941F-D0D0F2A26E6D}" presName="parentLin" presStyleCnt="0"/>
      <dgm:spPr/>
    </dgm:pt>
    <dgm:pt modelId="{FEB383AF-119E-4555-AAE9-3B7312DAA662}" type="pres">
      <dgm:prSet presAssocID="{284603DF-B3DF-4ADD-941F-D0D0F2A26E6D}" presName="parentLeftMargin" presStyleLbl="node1" presStyleIdx="0" presStyleCnt="4"/>
      <dgm:spPr/>
      <dgm:t>
        <a:bodyPr/>
        <a:lstStyle/>
        <a:p>
          <a:endParaRPr lang="zh-CN" altLang="en-US"/>
        </a:p>
      </dgm:t>
    </dgm:pt>
    <dgm:pt modelId="{CEE867FC-AEE0-4967-ADD8-7A1877E82592}" type="pres">
      <dgm:prSet presAssocID="{284603DF-B3DF-4ADD-941F-D0D0F2A26E6D}" presName="parentText" presStyleLbl="node1" presStyleIdx="1" presStyleCnt="4" custLinFactX="4577" custLinFactNeighborX="100000" custLinFactNeighborY="1883">
        <dgm:presLayoutVars>
          <dgm:chMax val="0"/>
          <dgm:bulletEnabled val="1"/>
        </dgm:presLayoutVars>
      </dgm:prSet>
      <dgm:spPr/>
      <dgm:t>
        <a:bodyPr/>
        <a:lstStyle/>
        <a:p>
          <a:endParaRPr lang="zh-CN" altLang="en-US"/>
        </a:p>
      </dgm:t>
    </dgm:pt>
    <dgm:pt modelId="{53019400-2D3D-44F1-817A-259A77FEEAC0}" type="pres">
      <dgm:prSet presAssocID="{284603DF-B3DF-4ADD-941F-D0D0F2A26E6D}" presName="negativeSpace" presStyleCnt="0"/>
      <dgm:spPr/>
    </dgm:pt>
    <dgm:pt modelId="{64794EA9-E24F-4EE7-BC8A-FEB51A43EBBA}" type="pres">
      <dgm:prSet presAssocID="{284603DF-B3DF-4ADD-941F-D0D0F2A26E6D}" presName="childText" presStyleLbl="conFgAcc1" presStyleIdx="1" presStyleCnt="4">
        <dgm:presLayoutVars>
          <dgm:bulletEnabled val="1"/>
        </dgm:presLayoutVars>
      </dgm:prSet>
      <dgm:spPr/>
    </dgm:pt>
    <dgm:pt modelId="{7C71D8CB-5ED0-48A4-B931-D80550456B86}" type="pres">
      <dgm:prSet presAssocID="{AE263678-FEFC-4BDD-9527-386DC8E1D5C9}" presName="spaceBetweenRectangles" presStyleCnt="0"/>
      <dgm:spPr/>
    </dgm:pt>
    <dgm:pt modelId="{25F8EFDE-0E64-4B07-A10D-10F2981DA097}" type="pres">
      <dgm:prSet presAssocID="{89B53D64-32F2-4911-811D-0268AFE2055E}" presName="parentLin" presStyleCnt="0"/>
      <dgm:spPr/>
    </dgm:pt>
    <dgm:pt modelId="{2B115798-25AC-4DE4-B33A-A33BBF4C42B9}" type="pres">
      <dgm:prSet presAssocID="{89B53D64-32F2-4911-811D-0268AFE2055E}" presName="parentLeftMargin" presStyleLbl="node1" presStyleIdx="1" presStyleCnt="4"/>
      <dgm:spPr/>
      <dgm:t>
        <a:bodyPr/>
        <a:lstStyle/>
        <a:p>
          <a:endParaRPr lang="zh-CN" altLang="en-US"/>
        </a:p>
      </dgm:t>
    </dgm:pt>
    <dgm:pt modelId="{965B8D9A-6897-4582-ACD8-21140AC82298}" type="pres">
      <dgm:prSet presAssocID="{89B53D64-32F2-4911-811D-0268AFE2055E}" presName="parentText" presStyleLbl="node1" presStyleIdx="2" presStyleCnt="4" custLinFactX="4577" custLinFactNeighborX="100000">
        <dgm:presLayoutVars>
          <dgm:chMax val="0"/>
          <dgm:bulletEnabled val="1"/>
        </dgm:presLayoutVars>
      </dgm:prSet>
      <dgm:spPr/>
      <dgm:t>
        <a:bodyPr/>
        <a:lstStyle/>
        <a:p>
          <a:endParaRPr lang="zh-CN" altLang="en-US"/>
        </a:p>
      </dgm:t>
    </dgm:pt>
    <dgm:pt modelId="{10F6DE5F-914A-4C6F-9259-93180F4D5766}" type="pres">
      <dgm:prSet presAssocID="{89B53D64-32F2-4911-811D-0268AFE2055E}" presName="negativeSpace" presStyleCnt="0"/>
      <dgm:spPr/>
    </dgm:pt>
    <dgm:pt modelId="{EB591F0D-1DA8-48CB-BA2D-99EBD2AF6A05}" type="pres">
      <dgm:prSet presAssocID="{89B53D64-32F2-4911-811D-0268AFE2055E}" presName="childText" presStyleLbl="conFgAcc1" presStyleIdx="2" presStyleCnt="4">
        <dgm:presLayoutVars>
          <dgm:bulletEnabled val="1"/>
        </dgm:presLayoutVars>
      </dgm:prSet>
      <dgm:spPr/>
    </dgm:pt>
    <dgm:pt modelId="{F627A761-F4E6-490A-AC03-EDFF89F9676B}" type="pres">
      <dgm:prSet presAssocID="{188BF164-4E32-4969-9600-8E40354B67E2}" presName="spaceBetweenRectangles" presStyleCnt="0"/>
      <dgm:spPr/>
    </dgm:pt>
    <dgm:pt modelId="{2C5BBF3A-4110-4CC8-9A10-82A851E0DEC4}" type="pres">
      <dgm:prSet presAssocID="{526BA66C-F89A-43D6-A3D7-A5363EA0ABD5}" presName="parentLin" presStyleCnt="0"/>
      <dgm:spPr/>
    </dgm:pt>
    <dgm:pt modelId="{72101286-3408-4890-86CE-0E1478AADDD4}" type="pres">
      <dgm:prSet presAssocID="{526BA66C-F89A-43D6-A3D7-A5363EA0ABD5}" presName="parentLeftMargin" presStyleLbl="node1" presStyleIdx="2" presStyleCnt="4"/>
      <dgm:spPr/>
      <dgm:t>
        <a:bodyPr/>
        <a:lstStyle/>
        <a:p>
          <a:endParaRPr lang="zh-CN" altLang="en-US"/>
        </a:p>
      </dgm:t>
    </dgm:pt>
    <dgm:pt modelId="{FBB13064-259B-407C-8031-36C3C90546C2}" type="pres">
      <dgm:prSet presAssocID="{526BA66C-F89A-43D6-A3D7-A5363EA0ABD5}" presName="parentText" presStyleLbl="node1" presStyleIdx="3" presStyleCnt="4" custLinFactX="5804" custLinFactNeighborX="100000" custLinFactNeighborY="868">
        <dgm:presLayoutVars>
          <dgm:chMax val="0"/>
          <dgm:bulletEnabled val="1"/>
        </dgm:presLayoutVars>
      </dgm:prSet>
      <dgm:spPr/>
      <dgm:t>
        <a:bodyPr/>
        <a:lstStyle/>
        <a:p>
          <a:endParaRPr lang="zh-CN" altLang="en-US"/>
        </a:p>
      </dgm:t>
    </dgm:pt>
    <dgm:pt modelId="{101EDA17-5249-421F-BB8C-CBBF1C62C608}" type="pres">
      <dgm:prSet presAssocID="{526BA66C-F89A-43D6-A3D7-A5363EA0ABD5}" presName="negativeSpace" presStyleCnt="0"/>
      <dgm:spPr/>
    </dgm:pt>
    <dgm:pt modelId="{403AE7B2-B73C-4EFC-A566-AB2E4F40DD36}" type="pres">
      <dgm:prSet presAssocID="{526BA66C-F89A-43D6-A3D7-A5363EA0ABD5}" presName="childText" presStyleLbl="conFgAcc1" presStyleIdx="3" presStyleCnt="4">
        <dgm:presLayoutVars>
          <dgm:bulletEnabled val="1"/>
        </dgm:presLayoutVars>
      </dgm:prSet>
      <dgm:spPr/>
    </dgm:pt>
  </dgm:ptLst>
  <dgm:cxnLst>
    <dgm:cxn modelId="{900C91EA-1A54-48C5-B526-EC93FA615D1A}" srcId="{C34E3ABF-3D03-4C9C-B618-37C2187EDF77}" destId="{284603DF-B3DF-4ADD-941F-D0D0F2A26E6D}" srcOrd="1" destOrd="0" parTransId="{A18E1584-D31F-4B7B-AE14-CB35AC829EF8}" sibTransId="{AE263678-FEFC-4BDD-9527-386DC8E1D5C9}"/>
    <dgm:cxn modelId="{031A2FBD-E261-4920-AE74-8E13EAA8C5AA}" srcId="{C34E3ABF-3D03-4C9C-B618-37C2187EDF77}" destId="{CD35C12C-6657-487A-AE53-CBA8961749B7}" srcOrd="0" destOrd="0" parTransId="{80A2C975-D050-4F6F-AE34-9CC453C1A464}" sibTransId="{A1C9F1AB-B462-4E22-B0DA-E53563F6B77E}"/>
    <dgm:cxn modelId="{11550A55-3F3D-43FA-8F11-1CE56DEABB3B}" srcId="{C34E3ABF-3D03-4C9C-B618-37C2187EDF77}" destId="{526BA66C-F89A-43D6-A3D7-A5363EA0ABD5}" srcOrd="3" destOrd="0" parTransId="{DCB8528D-4CDA-4B08-BE23-A4C83E29DBC1}" sibTransId="{5ED6D59D-4117-42CB-8A4E-A8B4BEE3BC39}"/>
    <dgm:cxn modelId="{B258848F-950C-4066-BC66-7C4B9B918644}" type="presOf" srcId="{284603DF-B3DF-4ADD-941F-D0D0F2A26E6D}" destId="{CEE867FC-AEE0-4967-ADD8-7A1877E82592}" srcOrd="1" destOrd="0" presId="urn:microsoft.com/office/officeart/2005/8/layout/list1"/>
    <dgm:cxn modelId="{5F4CF1B1-731A-4D35-8A2C-14C4DF3D4C4E}" type="presOf" srcId="{CD35C12C-6657-487A-AE53-CBA8961749B7}" destId="{79787B3F-D769-45CB-8667-11B903910117}" srcOrd="1" destOrd="0" presId="urn:microsoft.com/office/officeart/2005/8/layout/list1"/>
    <dgm:cxn modelId="{522A783B-FC3F-4ACC-AC1C-989D7887816D}" type="presOf" srcId="{C34E3ABF-3D03-4C9C-B618-37C2187EDF77}" destId="{EF4733C2-AC6C-438C-94F8-81D27300783B}" srcOrd="0" destOrd="0" presId="urn:microsoft.com/office/officeart/2005/8/layout/list1"/>
    <dgm:cxn modelId="{F6CA9942-4FBC-4625-831F-F04CD5CB66E9}" srcId="{C34E3ABF-3D03-4C9C-B618-37C2187EDF77}" destId="{89B53D64-32F2-4911-811D-0268AFE2055E}" srcOrd="2" destOrd="0" parTransId="{2E5F18F4-BDEE-4564-9088-3795D09F0712}" sibTransId="{188BF164-4E32-4969-9600-8E40354B67E2}"/>
    <dgm:cxn modelId="{1FC918C7-D5F7-472D-92B7-59DADF8D6A82}" type="presOf" srcId="{89B53D64-32F2-4911-811D-0268AFE2055E}" destId="{2B115798-25AC-4DE4-B33A-A33BBF4C42B9}" srcOrd="0" destOrd="0" presId="urn:microsoft.com/office/officeart/2005/8/layout/list1"/>
    <dgm:cxn modelId="{4B3A8D72-12EA-4331-B042-57F44BF89703}" type="presOf" srcId="{CD35C12C-6657-487A-AE53-CBA8961749B7}" destId="{0E23BCBF-9ED9-406D-B58F-1255BA53D732}" srcOrd="0" destOrd="0" presId="urn:microsoft.com/office/officeart/2005/8/layout/list1"/>
    <dgm:cxn modelId="{EA33638A-07BD-4BB0-8E8A-0F11E19D273F}" type="presOf" srcId="{89B53D64-32F2-4911-811D-0268AFE2055E}" destId="{965B8D9A-6897-4582-ACD8-21140AC82298}" srcOrd="1" destOrd="0" presId="urn:microsoft.com/office/officeart/2005/8/layout/list1"/>
    <dgm:cxn modelId="{50192789-EE3D-498D-9630-370913852984}" type="presOf" srcId="{526BA66C-F89A-43D6-A3D7-A5363EA0ABD5}" destId="{72101286-3408-4890-86CE-0E1478AADDD4}" srcOrd="0" destOrd="0" presId="urn:microsoft.com/office/officeart/2005/8/layout/list1"/>
    <dgm:cxn modelId="{2280D5B5-8E41-469B-88B7-4869FD050313}" type="presOf" srcId="{284603DF-B3DF-4ADD-941F-D0D0F2A26E6D}" destId="{FEB383AF-119E-4555-AAE9-3B7312DAA662}" srcOrd="0" destOrd="0" presId="urn:microsoft.com/office/officeart/2005/8/layout/list1"/>
    <dgm:cxn modelId="{E575169C-19C0-43CB-92FD-E0E2EE269B20}" type="presOf" srcId="{526BA66C-F89A-43D6-A3D7-A5363EA0ABD5}" destId="{FBB13064-259B-407C-8031-36C3C90546C2}" srcOrd="1" destOrd="0" presId="urn:microsoft.com/office/officeart/2005/8/layout/list1"/>
    <dgm:cxn modelId="{F5CC2CF7-BCC0-442E-99DE-CAC6AD07E7B7}" type="presParOf" srcId="{EF4733C2-AC6C-438C-94F8-81D27300783B}" destId="{384E0F20-3737-43D1-9BF7-36E0D7BD9EAE}" srcOrd="0" destOrd="0" presId="urn:microsoft.com/office/officeart/2005/8/layout/list1"/>
    <dgm:cxn modelId="{F4B77959-EAE6-47A3-8B4A-3BA506EF7C54}" type="presParOf" srcId="{384E0F20-3737-43D1-9BF7-36E0D7BD9EAE}" destId="{0E23BCBF-9ED9-406D-B58F-1255BA53D732}" srcOrd="0" destOrd="0" presId="urn:microsoft.com/office/officeart/2005/8/layout/list1"/>
    <dgm:cxn modelId="{C63C1B25-BFAF-488E-8FDA-2A459C7C9F46}" type="presParOf" srcId="{384E0F20-3737-43D1-9BF7-36E0D7BD9EAE}" destId="{79787B3F-D769-45CB-8667-11B903910117}" srcOrd="1" destOrd="0" presId="urn:microsoft.com/office/officeart/2005/8/layout/list1"/>
    <dgm:cxn modelId="{497939FD-E6FF-44E2-8305-A675F876578A}" type="presParOf" srcId="{EF4733C2-AC6C-438C-94F8-81D27300783B}" destId="{56781AA1-C4C2-4609-8B16-DF01D703D197}" srcOrd="1" destOrd="0" presId="urn:microsoft.com/office/officeart/2005/8/layout/list1"/>
    <dgm:cxn modelId="{F83C60D7-2AC9-42DA-8A3D-15B1A238F6D6}" type="presParOf" srcId="{EF4733C2-AC6C-438C-94F8-81D27300783B}" destId="{8088B258-DF55-4405-A3A9-021BD5D9BC03}" srcOrd="2" destOrd="0" presId="urn:microsoft.com/office/officeart/2005/8/layout/list1"/>
    <dgm:cxn modelId="{B91018F9-A086-4792-9127-38ED245EB5EE}" type="presParOf" srcId="{EF4733C2-AC6C-438C-94F8-81D27300783B}" destId="{810DC3A4-6BEC-46D7-8F5E-DC00B5C9C020}" srcOrd="3" destOrd="0" presId="urn:microsoft.com/office/officeart/2005/8/layout/list1"/>
    <dgm:cxn modelId="{1648033B-E9E7-4B67-83F3-E9838A130034}" type="presParOf" srcId="{EF4733C2-AC6C-438C-94F8-81D27300783B}" destId="{33E95208-A6F5-4F83-AB62-EAB9D84A47E9}" srcOrd="4" destOrd="0" presId="urn:microsoft.com/office/officeart/2005/8/layout/list1"/>
    <dgm:cxn modelId="{437BEB28-C154-433B-A149-5C16C4AF51F5}" type="presParOf" srcId="{33E95208-A6F5-4F83-AB62-EAB9D84A47E9}" destId="{FEB383AF-119E-4555-AAE9-3B7312DAA662}" srcOrd="0" destOrd="0" presId="urn:microsoft.com/office/officeart/2005/8/layout/list1"/>
    <dgm:cxn modelId="{35F15DDB-4EA5-4094-B3E9-A771AD596B86}" type="presParOf" srcId="{33E95208-A6F5-4F83-AB62-EAB9D84A47E9}" destId="{CEE867FC-AEE0-4967-ADD8-7A1877E82592}" srcOrd="1" destOrd="0" presId="urn:microsoft.com/office/officeart/2005/8/layout/list1"/>
    <dgm:cxn modelId="{6CA3318B-DD42-495A-96D4-1BA13E03723D}" type="presParOf" srcId="{EF4733C2-AC6C-438C-94F8-81D27300783B}" destId="{53019400-2D3D-44F1-817A-259A77FEEAC0}" srcOrd="5" destOrd="0" presId="urn:microsoft.com/office/officeart/2005/8/layout/list1"/>
    <dgm:cxn modelId="{28690E19-F0B7-4D4C-9A71-18977305E858}" type="presParOf" srcId="{EF4733C2-AC6C-438C-94F8-81D27300783B}" destId="{64794EA9-E24F-4EE7-BC8A-FEB51A43EBBA}" srcOrd="6" destOrd="0" presId="urn:microsoft.com/office/officeart/2005/8/layout/list1"/>
    <dgm:cxn modelId="{E41D66DB-8462-4BA4-9CC5-8127AB7ABA11}" type="presParOf" srcId="{EF4733C2-AC6C-438C-94F8-81D27300783B}" destId="{7C71D8CB-5ED0-48A4-B931-D80550456B86}" srcOrd="7" destOrd="0" presId="urn:microsoft.com/office/officeart/2005/8/layout/list1"/>
    <dgm:cxn modelId="{1D63D6ED-2EE9-48E8-983B-2C98B43CA4B6}" type="presParOf" srcId="{EF4733C2-AC6C-438C-94F8-81D27300783B}" destId="{25F8EFDE-0E64-4B07-A10D-10F2981DA097}" srcOrd="8" destOrd="0" presId="urn:microsoft.com/office/officeart/2005/8/layout/list1"/>
    <dgm:cxn modelId="{FCC8C9D1-48C8-4EDC-9030-2F541A0745B7}" type="presParOf" srcId="{25F8EFDE-0E64-4B07-A10D-10F2981DA097}" destId="{2B115798-25AC-4DE4-B33A-A33BBF4C42B9}" srcOrd="0" destOrd="0" presId="urn:microsoft.com/office/officeart/2005/8/layout/list1"/>
    <dgm:cxn modelId="{959CEBCF-3739-4428-A99A-246E96CCD677}" type="presParOf" srcId="{25F8EFDE-0E64-4B07-A10D-10F2981DA097}" destId="{965B8D9A-6897-4582-ACD8-21140AC82298}" srcOrd="1" destOrd="0" presId="urn:microsoft.com/office/officeart/2005/8/layout/list1"/>
    <dgm:cxn modelId="{195FD224-6954-419F-8A13-4EDC76DB4330}" type="presParOf" srcId="{EF4733C2-AC6C-438C-94F8-81D27300783B}" destId="{10F6DE5F-914A-4C6F-9259-93180F4D5766}" srcOrd="9" destOrd="0" presId="urn:microsoft.com/office/officeart/2005/8/layout/list1"/>
    <dgm:cxn modelId="{4C1D7A0C-B5E9-43B2-BA0C-750E95B7D517}" type="presParOf" srcId="{EF4733C2-AC6C-438C-94F8-81D27300783B}" destId="{EB591F0D-1DA8-48CB-BA2D-99EBD2AF6A05}" srcOrd="10" destOrd="0" presId="urn:microsoft.com/office/officeart/2005/8/layout/list1"/>
    <dgm:cxn modelId="{185752E5-CAB1-4EE1-8310-1DA54D357DD7}" type="presParOf" srcId="{EF4733C2-AC6C-438C-94F8-81D27300783B}" destId="{F627A761-F4E6-490A-AC03-EDFF89F9676B}" srcOrd="11" destOrd="0" presId="urn:microsoft.com/office/officeart/2005/8/layout/list1"/>
    <dgm:cxn modelId="{B9886F85-04C3-432E-AEC5-F4797B62651B}" type="presParOf" srcId="{EF4733C2-AC6C-438C-94F8-81D27300783B}" destId="{2C5BBF3A-4110-4CC8-9A10-82A851E0DEC4}" srcOrd="12" destOrd="0" presId="urn:microsoft.com/office/officeart/2005/8/layout/list1"/>
    <dgm:cxn modelId="{C7E02240-9B82-4A37-AAB8-0A730E519277}" type="presParOf" srcId="{2C5BBF3A-4110-4CC8-9A10-82A851E0DEC4}" destId="{72101286-3408-4890-86CE-0E1478AADDD4}" srcOrd="0" destOrd="0" presId="urn:microsoft.com/office/officeart/2005/8/layout/list1"/>
    <dgm:cxn modelId="{25E00055-A393-4F65-B716-90528F0E9028}" type="presParOf" srcId="{2C5BBF3A-4110-4CC8-9A10-82A851E0DEC4}" destId="{FBB13064-259B-407C-8031-36C3C90546C2}" srcOrd="1" destOrd="0" presId="urn:microsoft.com/office/officeart/2005/8/layout/list1"/>
    <dgm:cxn modelId="{D12FCD81-765E-4CD6-B23F-E08A3CEACC5D}" type="presParOf" srcId="{EF4733C2-AC6C-438C-94F8-81D27300783B}" destId="{101EDA17-5249-421F-BB8C-CBBF1C62C608}" srcOrd="13" destOrd="0" presId="urn:microsoft.com/office/officeart/2005/8/layout/list1"/>
    <dgm:cxn modelId="{4B88CD02-C1B1-4EFC-99A1-C4514E9EFCC8}" type="presParOf" srcId="{EF4733C2-AC6C-438C-94F8-81D27300783B}" destId="{403AE7B2-B73C-4EFC-A566-AB2E4F40DD3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0E6B2A-7A68-44EE-A2EA-2B3BF26FEB86}" type="doc">
      <dgm:prSet loTypeId="urn:microsoft.com/office/officeart/2005/8/layout/gear1" loCatId="relationship" qsTypeId="urn:microsoft.com/office/officeart/2005/8/quickstyle/simple1" qsCatId="simple" csTypeId="urn:microsoft.com/office/officeart/2005/8/colors/accent1_2" csCatId="accent1" phldr="1"/>
      <dgm:spPr/>
    </dgm:pt>
    <dgm:pt modelId="{F184EB0D-22CE-49C8-A705-DEF6ADDE9881}">
      <dgm:prSet phldrT="[文本]"/>
      <dgm:spPr/>
      <dgm:t>
        <a:bodyPr/>
        <a:lstStyle/>
        <a:p>
          <a:r>
            <a:rPr lang="zh-CN" altLang="en-US" dirty="0" smtClean="0"/>
            <a:t>水平</a:t>
          </a:r>
          <a:endParaRPr lang="zh-CN" altLang="en-US" dirty="0"/>
        </a:p>
      </dgm:t>
    </dgm:pt>
    <dgm:pt modelId="{7DB1FA4F-4FE9-44FB-814A-A55B0FEE6B28}" type="parTrans" cxnId="{54494820-B1B3-4051-921C-EFEEB8D2CB6D}">
      <dgm:prSet/>
      <dgm:spPr/>
      <dgm:t>
        <a:bodyPr/>
        <a:lstStyle/>
        <a:p>
          <a:endParaRPr lang="zh-CN" altLang="en-US"/>
        </a:p>
      </dgm:t>
    </dgm:pt>
    <dgm:pt modelId="{2355782B-ABAA-4701-B0C2-0254B940023D}" type="sibTrans" cxnId="{54494820-B1B3-4051-921C-EFEEB8D2CB6D}">
      <dgm:prSet/>
      <dgm:spPr/>
      <dgm:t>
        <a:bodyPr/>
        <a:lstStyle/>
        <a:p>
          <a:endParaRPr lang="zh-CN" altLang="en-US"/>
        </a:p>
      </dgm:t>
    </dgm:pt>
    <dgm:pt modelId="{8374144F-F848-4C9E-ADA7-D38F5491B392}">
      <dgm:prSet phldrT="[文本]" custT="1"/>
      <dgm:spPr/>
      <dgm:t>
        <a:bodyPr/>
        <a:lstStyle/>
        <a:p>
          <a:r>
            <a:rPr lang="zh-CN" altLang="en-US" sz="4000" dirty="0" smtClean="0">
              <a:latin typeface="+mj-ea"/>
              <a:ea typeface="+mj-ea"/>
            </a:rPr>
            <a:t>结构</a:t>
          </a:r>
        </a:p>
      </dgm:t>
    </dgm:pt>
    <dgm:pt modelId="{B076DEBE-9777-407D-909B-A7F2A7E7E4F5}" type="parTrans" cxnId="{A691039F-D1A3-4B0A-821C-0DBBECDFECB8}">
      <dgm:prSet/>
      <dgm:spPr/>
      <dgm:t>
        <a:bodyPr/>
        <a:lstStyle/>
        <a:p>
          <a:endParaRPr lang="zh-CN" altLang="en-US"/>
        </a:p>
      </dgm:t>
    </dgm:pt>
    <dgm:pt modelId="{69BB9783-BF78-48D2-931D-75F7F8AA865E}" type="sibTrans" cxnId="{A691039F-D1A3-4B0A-821C-0DBBECDFECB8}">
      <dgm:prSet/>
      <dgm:spPr/>
      <dgm:t>
        <a:bodyPr/>
        <a:lstStyle/>
        <a:p>
          <a:endParaRPr lang="zh-CN" altLang="en-US"/>
        </a:p>
      </dgm:t>
    </dgm:pt>
    <dgm:pt modelId="{661707BE-29F7-451E-8C92-1513C8989270}">
      <dgm:prSet phldrT="[文本]" custT="1"/>
      <dgm:spPr/>
      <dgm:t>
        <a:bodyPr/>
        <a:lstStyle/>
        <a:p>
          <a:r>
            <a:rPr lang="zh-CN" altLang="en-US" sz="4000" dirty="0" smtClean="0">
              <a:latin typeface="+mj-ea"/>
              <a:ea typeface="+mj-ea"/>
            </a:rPr>
            <a:t>数量</a:t>
          </a:r>
          <a:endParaRPr lang="zh-CN" altLang="en-US" sz="4000" dirty="0">
            <a:latin typeface="+mj-ea"/>
            <a:ea typeface="+mj-ea"/>
          </a:endParaRPr>
        </a:p>
      </dgm:t>
    </dgm:pt>
    <dgm:pt modelId="{5DD4A632-15D1-4D86-B4AD-AEEFA5A87F55}" type="parTrans" cxnId="{134D09A7-7B31-4AB9-8E4E-24CB785575D5}">
      <dgm:prSet/>
      <dgm:spPr/>
      <dgm:t>
        <a:bodyPr/>
        <a:lstStyle/>
        <a:p>
          <a:endParaRPr lang="zh-CN" altLang="en-US"/>
        </a:p>
      </dgm:t>
    </dgm:pt>
    <dgm:pt modelId="{440ABF02-E8D4-425E-870F-7EFEE2724E8B}" type="sibTrans" cxnId="{134D09A7-7B31-4AB9-8E4E-24CB785575D5}">
      <dgm:prSet/>
      <dgm:spPr/>
      <dgm:t>
        <a:bodyPr/>
        <a:lstStyle/>
        <a:p>
          <a:endParaRPr lang="zh-CN" altLang="en-US"/>
        </a:p>
      </dgm:t>
    </dgm:pt>
    <dgm:pt modelId="{A6B2C946-25BE-40BC-8328-583616628A75}" type="pres">
      <dgm:prSet presAssocID="{700E6B2A-7A68-44EE-A2EA-2B3BF26FEB86}" presName="composite" presStyleCnt="0">
        <dgm:presLayoutVars>
          <dgm:chMax val="3"/>
          <dgm:animLvl val="lvl"/>
          <dgm:resizeHandles val="exact"/>
        </dgm:presLayoutVars>
      </dgm:prSet>
      <dgm:spPr/>
    </dgm:pt>
    <dgm:pt modelId="{997FF30E-666D-4F42-9968-446257EC7E45}" type="pres">
      <dgm:prSet presAssocID="{F184EB0D-22CE-49C8-A705-DEF6ADDE9881}" presName="gear1" presStyleLbl="node1" presStyleIdx="0" presStyleCnt="3">
        <dgm:presLayoutVars>
          <dgm:chMax val="1"/>
          <dgm:bulletEnabled val="1"/>
        </dgm:presLayoutVars>
      </dgm:prSet>
      <dgm:spPr/>
      <dgm:t>
        <a:bodyPr/>
        <a:lstStyle/>
        <a:p>
          <a:endParaRPr lang="zh-CN" altLang="en-US"/>
        </a:p>
      </dgm:t>
    </dgm:pt>
    <dgm:pt modelId="{CD354143-3C5B-4830-9609-BA5BB4E32922}" type="pres">
      <dgm:prSet presAssocID="{F184EB0D-22CE-49C8-A705-DEF6ADDE9881}" presName="gear1srcNode" presStyleLbl="node1" presStyleIdx="0" presStyleCnt="3"/>
      <dgm:spPr/>
      <dgm:t>
        <a:bodyPr/>
        <a:lstStyle/>
        <a:p>
          <a:endParaRPr lang="zh-CN" altLang="en-US"/>
        </a:p>
      </dgm:t>
    </dgm:pt>
    <dgm:pt modelId="{225FA669-EF33-4A6F-981D-C84F675F7052}" type="pres">
      <dgm:prSet presAssocID="{F184EB0D-22CE-49C8-A705-DEF6ADDE9881}" presName="gear1dstNode" presStyleLbl="node1" presStyleIdx="0" presStyleCnt="3"/>
      <dgm:spPr/>
      <dgm:t>
        <a:bodyPr/>
        <a:lstStyle/>
        <a:p>
          <a:endParaRPr lang="zh-CN" altLang="en-US"/>
        </a:p>
      </dgm:t>
    </dgm:pt>
    <dgm:pt modelId="{E3A6CD9A-4F31-48F8-8EF1-78D97FD770A9}" type="pres">
      <dgm:prSet presAssocID="{8374144F-F848-4C9E-ADA7-D38F5491B392}" presName="gear2" presStyleLbl="node1" presStyleIdx="1" presStyleCnt="3">
        <dgm:presLayoutVars>
          <dgm:chMax val="1"/>
          <dgm:bulletEnabled val="1"/>
        </dgm:presLayoutVars>
      </dgm:prSet>
      <dgm:spPr/>
      <dgm:t>
        <a:bodyPr/>
        <a:lstStyle/>
        <a:p>
          <a:endParaRPr lang="zh-CN" altLang="en-US"/>
        </a:p>
      </dgm:t>
    </dgm:pt>
    <dgm:pt modelId="{9F96A0A6-44E7-49C5-8111-37026B1E08AB}" type="pres">
      <dgm:prSet presAssocID="{8374144F-F848-4C9E-ADA7-D38F5491B392}" presName="gear2srcNode" presStyleLbl="node1" presStyleIdx="1" presStyleCnt="3"/>
      <dgm:spPr/>
      <dgm:t>
        <a:bodyPr/>
        <a:lstStyle/>
        <a:p>
          <a:endParaRPr lang="zh-CN" altLang="en-US"/>
        </a:p>
      </dgm:t>
    </dgm:pt>
    <dgm:pt modelId="{54DDA8C3-5FA1-43EC-A071-DC5890FC1C7D}" type="pres">
      <dgm:prSet presAssocID="{8374144F-F848-4C9E-ADA7-D38F5491B392}" presName="gear2dstNode" presStyleLbl="node1" presStyleIdx="1" presStyleCnt="3"/>
      <dgm:spPr/>
      <dgm:t>
        <a:bodyPr/>
        <a:lstStyle/>
        <a:p>
          <a:endParaRPr lang="zh-CN" altLang="en-US"/>
        </a:p>
      </dgm:t>
    </dgm:pt>
    <dgm:pt modelId="{D43BC518-DF37-4258-BC59-0D044F638146}" type="pres">
      <dgm:prSet presAssocID="{661707BE-29F7-451E-8C92-1513C8989270}" presName="gear3" presStyleLbl="node1" presStyleIdx="2" presStyleCnt="3"/>
      <dgm:spPr/>
      <dgm:t>
        <a:bodyPr/>
        <a:lstStyle/>
        <a:p>
          <a:endParaRPr lang="zh-CN" altLang="en-US"/>
        </a:p>
      </dgm:t>
    </dgm:pt>
    <dgm:pt modelId="{039E871E-7C7F-4D6A-B2C2-E3AD24C07876}" type="pres">
      <dgm:prSet presAssocID="{661707BE-29F7-451E-8C92-1513C8989270}" presName="gear3tx" presStyleLbl="node1" presStyleIdx="2" presStyleCnt="3">
        <dgm:presLayoutVars>
          <dgm:chMax val="1"/>
          <dgm:bulletEnabled val="1"/>
        </dgm:presLayoutVars>
      </dgm:prSet>
      <dgm:spPr/>
      <dgm:t>
        <a:bodyPr/>
        <a:lstStyle/>
        <a:p>
          <a:endParaRPr lang="zh-CN" altLang="en-US"/>
        </a:p>
      </dgm:t>
    </dgm:pt>
    <dgm:pt modelId="{6A95702F-B2F0-4A45-8BB4-487BA23E4A0F}" type="pres">
      <dgm:prSet presAssocID="{661707BE-29F7-451E-8C92-1513C8989270}" presName="gear3srcNode" presStyleLbl="node1" presStyleIdx="2" presStyleCnt="3"/>
      <dgm:spPr/>
      <dgm:t>
        <a:bodyPr/>
        <a:lstStyle/>
        <a:p>
          <a:endParaRPr lang="zh-CN" altLang="en-US"/>
        </a:p>
      </dgm:t>
    </dgm:pt>
    <dgm:pt modelId="{29E111E9-FF3A-4505-9971-A1C3D7B10C1E}" type="pres">
      <dgm:prSet presAssocID="{661707BE-29F7-451E-8C92-1513C8989270}" presName="gear3dstNode" presStyleLbl="node1" presStyleIdx="2" presStyleCnt="3"/>
      <dgm:spPr/>
      <dgm:t>
        <a:bodyPr/>
        <a:lstStyle/>
        <a:p>
          <a:endParaRPr lang="zh-CN" altLang="en-US"/>
        </a:p>
      </dgm:t>
    </dgm:pt>
    <dgm:pt modelId="{83AB368B-7568-447B-8DE2-4F95BE8114C8}" type="pres">
      <dgm:prSet presAssocID="{2355782B-ABAA-4701-B0C2-0254B940023D}" presName="connector1" presStyleLbl="sibTrans2D1" presStyleIdx="0" presStyleCnt="3"/>
      <dgm:spPr/>
      <dgm:t>
        <a:bodyPr/>
        <a:lstStyle/>
        <a:p>
          <a:endParaRPr lang="zh-CN" altLang="en-US"/>
        </a:p>
      </dgm:t>
    </dgm:pt>
    <dgm:pt modelId="{7E8B5C28-86B1-475B-9E98-5F9725ED5472}" type="pres">
      <dgm:prSet presAssocID="{69BB9783-BF78-48D2-931D-75F7F8AA865E}" presName="connector2" presStyleLbl="sibTrans2D1" presStyleIdx="1" presStyleCnt="3"/>
      <dgm:spPr/>
      <dgm:t>
        <a:bodyPr/>
        <a:lstStyle/>
        <a:p>
          <a:endParaRPr lang="zh-CN" altLang="en-US"/>
        </a:p>
      </dgm:t>
    </dgm:pt>
    <dgm:pt modelId="{7C9399B8-8F28-4600-84F2-AD98E42A9A96}" type="pres">
      <dgm:prSet presAssocID="{440ABF02-E8D4-425E-870F-7EFEE2724E8B}" presName="connector3" presStyleLbl="sibTrans2D1" presStyleIdx="2" presStyleCnt="3"/>
      <dgm:spPr/>
      <dgm:t>
        <a:bodyPr/>
        <a:lstStyle/>
        <a:p>
          <a:endParaRPr lang="zh-CN" altLang="en-US"/>
        </a:p>
      </dgm:t>
    </dgm:pt>
  </dgm:ptLst>
  <dgm:cxnLst>
    <dgm:cxn modelId="{FDB1563A-FE65-4C39-9B46-4102FCBE4BDF}" type="presOf" srcId="{F184EB0D-22CE-49C8-A705-DEF6ADDE9881}" destId="{997FF30E-666D-4F42-9968-446257EC7E45}" srcOrd="0" destOrd="0" presId="urn:microsoft.com/office/officeart/2005/8/layout/gear1"/>
    <dgm:cxn modelId="{C43F2CDF-0344-4BB1-BEA2-F06CE904E8BA}" type="presOf" srcId="{661707BE-29F7-451E-8C92-1513C8989270}" destId="{29E111E9-FF3A-4505-9971-A1C3D7B10C1E}" srcOrd="3" destOrd="0" presId="urn:microsoft.com/office/officeart/2005/8/layout/gear1"/>
    <dgm:cxn modelId="{E1DD1562-770B-4308-92B1-13D57EE94B7C}" type="presOf" srcId="{700E6B2A-7A68-44EE-A2EA-2B3BF26FEB86}" destId="{A6B2C946-25BE-40BC-8328-583616628A75}" srcOrd="0" destOrd="0" presId="urn:microsoft.com/office/officeart/2005/8/layout/gear1"/>
    <dgm:cxn modelId="{5FD07FBF-2EF0-4E49-8D3E-3F86EF53CC8A}" type="presOf" srcId="{2355782B-ABAA-4701-B0C2-0254B940023D}" destId="{83AB368B-7568-447B-8DE2-4F95BE8114C8}" srcOrd="0" destOrd="0" presId="urn:microsoft.com/office/officeart/2005/8/layout/gear1"/>
    <dgm:cxn modelId="{796B1631-9919-4351-81EA-7A63D48BC8D3}" type="presOf" srcId="{8374144F-F848-4C9E-ADA7-D38F5491B392}" destId="{54DDA8C3-5FA1-43EC-A071-DC5890FC1C7D}" srcOrd="2" destOrd="0" presId="urn:microsoft.com/office/officeart/2005/8/layout/gear1"/>
    <dgm:cxn modelId="{D4F137B8-7DEB-4FEA-88C5-7A125F57C2F0}" type="presOf" srcId="{440ABF02-E8D4-425E-870F-7EFEE2724E8B}" destId="{7C9399B8-8F28-4600-84F2-AD98E42A9A96}" srcOrd="0" destOrd="0" presId="urn:microsoft.com/office/officeart/2005/8/layout/gear1"/>
    <dgm:cxn modelId="{A4036E80-010A-4CD8-8A69-54D281E9D21A}" type="presOf" srcId="{F184EB0D-22CE-49C8-A705-DEF6ADDE9881}" destId="{CD354143-3C5B-4830-9609-BA5BB4E32922}" srcOrd="1" destOrd="0" presId="urn:microsoft.com/office/officeart/2005/8/layout/gear1"/>
    <dgm:cxn modelId="{54494820-B1B3-4051-921C-EFEEB8D2CB6D}" srcId="{700E6B2A-7A68-44EE-A2EA-2B3BF26FEB86}" destId="{F184EB0D-22CE-49C8-A705-DEF6ADDE9881}" srcOrd="0" destOrd="0" parTransId="{7DB1FA4F-4FE9-44FB-814A-A55B0FEE6B28}" sibTransId="{2355782B-ABAA-4701-B0C2-0254B940023D}"/>
    <dgm:cxn modelId="{E5DDBAE1-691A-4BE8-99F7-D287FE21DDF4}" type="presOf" srcId="{661707BE-29F7-451E-8C92-1513C8989270}" destId="{039E871E-7C7F-4D6A-B2C2-E3AD24C07876}" srcOrd="1" destOrd="0" presId="urn:microsoft.com/office/officeart/2005/8/layout/gear1"/>
    <dgm:cxn modelId="{BEEB267E-A940-4B15-93FB-69C5A7EF824E}" type="presOf" srcId="{69BB9783-BF78-48D2-931D-75F7F8AA865E}" destId="{7E8B5C28-86B1-475B-9E98-5F9725ED5472}" srcOrd="0" destOrd="0" presId="urn:microsoft.com/office/officeart/2005/8/layout/gear1"/>
    <dgm:cxn modelId="{422019D1-770F-4050-AC37-7D7AA9DA3D0B}" type="presOf" srcId="{661707BE-29F7-451E-8C92-1513C8989270}" destId="{D43BC518-DF37-4258-BC59-0D044F638146}" srcOrd="0" destOrd="0" presId="urn:microsoft.com/office/officeart/2005/8/layout/gear1"/>
    <dgm:cxn modelId="{A691039F-D1A3-4B0A-821C-0DBBECDFECB8}" srcId="{700E6B2A-7A68-44EE-A2EA-2B3BF26FEB86}" destId="{8374144F-F848-4C9E-ADA7-D38F5491B392}" srcOrd="1" destOrd="0" parTransId="{B076DEBE-9777-407D-909B-A7F2A7E7E4F5}" sibTransId="{69BB9783-BF78-48D2-931D-75F7F8AA865E}"/>
    <dgm:cxn modelId="{0F68B7B1-6111-46EF-9BA2-0372C40745C0}" type="presOf" srcId="{8374144F-F848-4C9E-ADA7-D38F5491B392}" destId="{9F96A0A6-44E7-49C5-8111-37026B1E08AB}" srcOrd="1" destOrd="0" presId="urn:microsoft.com/office/officeart/2005/8/layout/gear1"/>
    <dgm:cxn modelId="{65F78A38-9C6B-46C0-8E88-1F3323688601}" type="presOf" srcId="{661707BE-29F7-451E-8C92-1513C8989270}" destId="{6A95702F-B2F0-4A45-8BB4-487BA23E4A0F}" srcOrd="2" destOrd="0" presId="urn:microsoft.com/office/officeart/2005/8/layout/gear1"/>
    <dgm:cxn modelId="{0B8F6D0A-05AD-49B7-A52F-56096A433E1F}" type="presOf" srcId="{F184EB0D-22CE-49C8-A705-DEF6ADDE9881}" destId="{225FA669-EF33-4A6F-981D-C84F675F7052}" srcOrd="2" destOrd="0" presId="urn:microsoft.com/office/officeart/2005/8/layout/gear1"/>
    <dgm:cxn modelId="{134D09A7-7B31-4AB9-8E4E-24CB785575D5}" srcId="{700E6B2A-7A68-44EE-A2EA-2B3BF26FEB86}" destId="{661707BE-29F7-451E-8C92-1513C8989270}" srcOrd="2" destOrd="0" parTransId="{5DD4A632-15D1-4D86-B4AD-AEEFA5A87F55}" sibTransId="{440ABF02-E8D4-425E-870F-7EFEE2724E8B}"/>
    <dgm:cxn modelId="{DD617AE1-A727-46EC-B0F6-4C1D2A68DD55}" type="presOf" srcId="{8374144F-F848-4C9E-ADA7-D38F5491B392}" destId="{E3A6CD9A-4F31-48F8-8EF1-78D97FD770A9}" srcOrd="0" destOrd="0" presId="urn:microsoft.com/office/officeart/2005/8/layout/gear1"/>
    <dgm:cxn modelId="{8E987407-35F2-4325-ACEC-40A7AC392CB3}" type="presParOf" srcId="{A6B2C946-25BE-40BC-8328-583616628A75}" destId="{997FF30E-666D-4F42-9968-446257EC7E45}" srcOrd="0" destOrd="0" presId="urn:microsoft.com/office/officeart/2005/8/layout/gear1"/>
    <dgm:cxn modelId="{DEF62C57-3D9F-4A73-B662-EED14EEB76AA}" type="presParOf" srcId="{A6B2C946-25BE-40BC-8328-583616628A75}" destId="{CD354143-3C5B-4830-9609-BA5BB4E32922}" srcOrd="1" destOrd="0" presId="urn:microsoft.com/office/officeart/2005/8/layout/gear1"/>
    <dgm:cxn modelId="{8FCC9D91-8F42-42E0-9AC4-DF7CAEA5564B}" type="presParOf" srcId="{A6B2C946-25BE-40BC-8328-583616628A75}" destId="{225FA669-EF33-4A6F-981D-C84F675F7052}" srcOrd="2" destOrd="0" presId="urn:microsoft.com/office/officeart/2005/8/layout/gear1"/>
    <dgm:cxn modelId="{629025D9-AFC1-4404-A622-BDAA39A8A8DC}" type="presParOf" srcId="{A6B2C946-25BE-40BC-8328-583616628A75}" destId="{E3A6CD9A-4F31-48F8-8EF1-78D97FD770A9}" srcOrd="3" destOrd="0" presId="urn:microsoft.com/office/officeart/2005/8/layout/gear1"/>
    <dgm:cxn modelId="{EE6E3D00-8CD8-4D19-A0E5-9D7FCB23D217}" type="presParOf" srcId="{A6B2C946-25BE-40BC-8328-583616628A75}" destId="{9F96A0A6-44E7-49C5-8111-37026B1E08AB}" srcOrd="4" destOrd="0" presId="urn:microsoft.com/office/officeart/2005/8/layout/gear1"/>
    <dgm:cxn modelId="{A87FC8A0-7F2F-448B-9192-34D9AA4B97B2}" type="presParOf" srcId="{A6B2C946-25BE-40BC-8328-583616628A75}" destId="{54DDA8C3-5FA1-43EC-A071-DC5890FC1C7D}" srcOrd="5" destOrd="0" presId="urn:microsoft.com/office/officeart/2005/8/layout/gear1"/>
    <dgm:cxn modelId="{3195B616-8C9B-4CEA-82E9-E26DA413477B}" type="presParOf" srcId="{A6B2C946-25BE-40BC-8328-583616628A75}" destId="{D43BC518-DF37-4258-BC59-0D044F638146}" srcOrd="6" destOrd="0" presId="urn:microsoft.com/office/officeart/2005/8/layout/gear1"/>
    <dgm:cxn modelId="{93816643-7DBB-4625-B9F0-5B72A3976D78}" type="presParOf" srcId="{A6B2C946-25BE-40BC-8328-583616628A75}" destId="{039E871E-7C7F-4D6A-B2C2-E3AD24C07876}" srcOrd="7" destOrd="0" presId="urn:microsoft.com/office/officeart/2005/8/layout/gear1"/>
    <dgm:cxn modelId="{4212A73D-1DC5-4917-8B75-42E4D635F47E}" type="presParOf" srcId="{A6B2C946-25BE-40BC-8328-583616628A75}" destId="{6A95702F-B2F0-4A45-8BB4-487BA23E4A0F}" srcOrd="8" destOrd="0" presId="urn:microsoft.com/office/officeart/2005/8/layout/gear1"/>
    <dgm:cxn modelId="{5D998480-6C08-4A69-9EFD-8A4B8C600C22}" type="presParOf" srcId="{A6B2C946-25BE-40BC-8328-583616628A75}" destId="{29E111E9-FF3A-4505-9971-A1C3D7B10C1E}" srcOrd="9" destOrd="0" presId="urn:microsoft.com/office/officeart/2005/8/layout/gear1"/>
    <dgm:cxn modelId="{5004A627-5535-40D8-9E3A-187EF42C1EC4}" type="presParOf" srcId="{A6B2C946-25BE-40BC-8328-583616628A75}" destId="{83AB368B-7568-447B-8DE2-4F95BE8114C8}" srcOrd="10" destOrd="0" presId="urn:microsoft.com/office/officeart/2005/8/layout/gear1"/>
    <dgm:cxn modelId="{F87B66FD-58B2-471E-8239-E866240312DF}" type="presParOf" srcId="{A6B2C946-25BE-40BC-8328-583616628A75}" destId="{7E8B5C28-86B1-475B-9E98-5F9725ED5472}" srcOrd="11" destOrd="0" presId="urn:microsoft.com/office/officeart/2005/8/layout/gear1"/>
    <dgm:cxn modelId="{B8416B78-85D0-4DB2-8D7F-6A713FF4257E}" type="presParOf" srcId="{A6B2C946-25BE-40BC-8328-583616628A75}" destId="{7C9399B8-8F28-4600-84F2-AD98E42A9A96}"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21F3D0-36CB-4B7D-BE86-9AAF9C65397F}"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CN" altLang="en-US"/>
        </a:p>
      </dgm:t>
    </dgm:pt>
    <dgm:pt modelId="{D21F5A98-AF87-4C3D-B809-2B222169742A}">
      <dgm:prSet phldrT="[文本]" custT="1"/>
      <dgm:spPr/>
      <dgm:t>
        <a:bodyPr/>
        <a:lstStyle/>
        <a:p>
          <a:r>
            <a:rPr lang="zh-CN" altLang="en-US" sz="2800" b="1" dirty="0" smtClean="0"/>
            <a:t>师资数量</a:t>
          </a:r>
          <a:endParaRPr lang="en-US" altLang="zh-CN" sz="2800" b="1" dirty="0" smtClean="0"/>
        </a:p>
        <a:p>
          <a:r>
            <a:rPr lang="zh-CN" altLang="en-US" sz="2800" b="1" dirty="0" smtClean="0"/>
            <a:t>（测算指标）</a:t>
          </a:r>
          <a:endParaRPr lang="zh-CN" altLang="en-US" sz="2800" b="1" dirty="0"/>
        </a:p>
      </dgm:t>
    </dgm:pt>
    <dgm:pt modelId="{567843DD-BE4A-4BA6-A2DE-77632D250725}" type="parTrans" cxnId="{E00AD6D6-ED6F-4C15-8B73-25541349A576}">
      <dgm:prSet/>
      <dgm:spPr/>
      <dgm:t>
        <a:bodyPr/>
        <a:lstStyle/>
        <a:p>
          <a:endParaRPr lang="zh-CN" altLang="en-US"/>
        </a:p>
      </dgm:t>
    </dgm:pt>
    <dgm:pt modelId="{BD0CFDC0-6859-4C31-8B5F-761216C9DD56}" type="sibTrans" cxnId="{E00AD6D6-ED6F-4C15-8B73-25541349A576}">
      <dgm:prSet/>
      <dgm:spPr/>
      <dgm:t>
        <a:bodyPr/>
        <a:lstStyle/>
        <a:p>
          <a:endParaRPr lang="zh-CN" altLang="en-US"/>
        </a:p>
      </dgm:t>
    </dgm:pt>
    <dgm:pt modelId="{1E804ADB-3160-412F-BA05-13CACD90C94E}">
      <dgm:prSet phldrT="[文本]" custT="1"/>
      <dgm:spPr/>
      <dgm:t>
        <a:bodyPr/>
        <a:lstStyle/>
        <a:p>
          <a:r>
            <a:rPr lang="zh-CN" altLang="en-US" sz="3200" b="1" dirty="0" smtClean="0"/>
            <a:t>学校：生师比</a:t>
          </a:r>
        </a:p>
      </dgm:t>
    </dgm:pt>
    <dgm:pt modelId="{D882F852-6233-4F3F-A33A-3C7984E22AF5}" type="parTrans" cxnId="{A8371F45-0D4E-4A6E-AB6C-DA3CFD816529}">
      <dgm:prSet/>
      <dgm:spPr/>
      <dgm:t>
        <a:bodyPr/>
        <a:lstStyle/>
        <a:p>
          <a:endParaRPr lang="zh-CN" altLang="en-US"/>
        </a:p>
      </dgm:t>
    </dgm:pt>
    <dgm:pt modelId="{FA22C5BD-E039-48C6-B6C2-132EE12078D4}" type="sibTrans" cxnId="{A8371F45-0D4E-4A6E-AB6C-DA3CFD816529}">
      <dgm:prSet/>
      <dgm:spPr/>
      <dgm:t>
        <a:bodyPr/>
        <a:lstStyle/>
        <a:p>
          <a:endParaRPr lang="zh-CN" altLang="en-US"/>
        </a:p>
      </dgm:t>
    </dgm:pt>
    <dgm:pt modelId="{D3464E64-C60E-4119-B354-1898B8FF9ABA}">
      <dgm:prSet phldrT="[文本]" custT="1"/>
      <dgm:spPr/>
      <dgm:t>
        <a:bodyPr/>
        <a:lstStyle/>
        <a:p>
          <a:r>
            <a:rPr lang="zh-CN" altLang="en-US" sz="2800" b="1" dirty="0" smtClean="0"/>
            <a:t>教研室（实验室）：</a:t>
          </a:r>
          <a:endParaRPr lang="en-US" altLang="zh-CN" sz="2800" b="1" dirty="0" smtClean="0"/>
        </a:p>
        <a:p>
          <a:r>
            <a:rPr lang="zh-CN" altLang="en-US" sz="2800" b="1" dirty="0" smtClean="0"/>
            <a:t>课程</a:t>
          </a:r>
        </a:p>
      </dgm:t>
    </dgm:pt>
    <dgm:pt modelId="{82B77B6A-C1A7-4AD2-BEF4-AAE1B6612646}" type="parTrans" cxnId="{E56DE7DC-26B5-4190-AC07-1BFB4D71EDB2}">
      <dgm:prSet/>
      <dgm:spPr/>
      <dgm:t>
        <a:bodyPr/>
        <a:lstStyle/>
        <a:p>
          <a:endParaRPr lang="zh-CN" altLang="en-US"/>
        </a:p>
      </dgm:t>
    </dgm:pt>
    <dgm:pt modelId="{275F1D0C-80AB-459B-91B9-F6CA4AF22561}" type="sibTrans" cxnId="{E56DE7DC-26B5-4190-AC07-1BFB4D71EDB2}">
      <dgm:prSet/>
      <dgm:spPr/>
      <dgm:t>
        <a:bodyPr/>
        <a:lstStyle/>
        <a:p>
          <a:endParaRPr lang="zh-CN" altLang="en-US"/>
        </a:p>
      </dgm:t>
    </dgm:pt>
    <dgm:pt modelId="{EEC2346D-A3B6-4A45-9EC0-6B735541CB2B}">
      <dgm:prSet custT="1"/>
      <dgm:spPr/>
      <dgm:t>
        <a:bodyPr/>
        <a:lstStyle/>
        <a:p>
          <a:r>
            <a:rPr lang="zh-CN" altLang="en-US" sz="2800" b="1" dirty="0" smtClean="0"/>
            <a:t>二级院部系：</a:t>
          </a:r>
          <a:endParaRPr lang="en-US" altLang="zh-CN" sz="2800" b="1" dirty="0" smtClean="0"/>
        </a:p>
        <a:p>
          <a:r>
            <a:rPr lang="zh-CN" altLang="en-US" sz="2800" b="1" dirty="0" smtClean="0"/>
            <a:t>专业</a:t>
          </a:r>
          <a:r>
            <a:rPr lang="en-US" altLang="zh-CN" sz="2800" b="1" dirty="0" smtClean="0"/>
            <a:t>+</a:t>
          </a:r>
          <a:r>
            <a:rPr lang="zh-CN" altLang="en-US" sz="2800" b="1" dirty="0" smtClean="0"/>
            <a:t>公共课程</a:t>
          </a:r>
          <a:endParaRPr lang="zh-CN" altLang="en-US" sz="2800" b="1" dirty="0"/>
        </a:p>
      </dgm:t>
    </dgm:pt>
    <dgm:pt modelId="{F58858B6-625E-484B-9DE5-A89CB90D7682}" type="parTrans" cxnId="{6BF389D5-8DB4-4098-A940-27B3653F0606}">
      <dgm:prSet/>
      <dgm:spPr/>
      <dgm:t>
        <a:bodyPr/>
        <a:lstStyle/>
        <a:p>
          <a:endParaRPr lang="zh-CN" altLang="en-US"/>
        </a:p>
      </dgm:t>
    </dgm:pt>
    <dgm:pt modelId="{5B22B08A-49E3-4A06-B898-DD1E89B9C964}" type="sibTrans" cxnId="{6BF389D5-8DB4-4098-A940-27B3653F0606}">
      <dgm:prSet/>
      <dgm:spPr/>
      <dgm:t>
        <a:bodyPr/>
        <a:lstStyle/>
        <a:p>
          <a:endParaRPr lang="zh-CN" altLang="en-US"/>
        </a:p>
      </dgm:t>
    </dgm:pt>
    <dgm:pt modelId="{B7DE92EB-4037-42B0-A811-241944079E43}" type="pres">
      <dgm:prSet presAssocID="{7E21F3D0-36CB-4B7D-BE86-9AAF9C65397F}" presName="diagram" presStyleCnt="0">
        <dgm:presLayoutVars>
          <dgm:chPref val="1"/>
          <dgm:dir/>
          <dgm:animOne val="branch"/>
          <dgm:animLvl val="lvl"/>
          <dgm:resizeHandles val="exact"/>
        </dgm:presLayoutVars>
      </dgm:prSet>
      <dgm:spPr/>
      <dgm:t>
        <a:bodyPr/>
        <a:lstStyle/>
        <a:p>
          <a:endParaRPr lang="zh-CN" altLang="en-US"/>
        </a:p>
      </dgm:t>
    </dgm:pt>
    <dgm:pt modelId="{6E7C2C7D-6795-4CF9-B7E0-375D07580F74}" type="pres">
      <dgm:prSet presAssocID="{D21F5A98-AF87-4C3D-B809-2B222169742A}" presName="root1" presStyleCnt="0"/>
      <dgm:spPr/>
    </dgm:pt>
    <dgm:pt modelId="{771BC0E0-2529-43BD-8387-EA72248F623B}" type="pres">
      <dgm:prSet presAssocID="{D21F5A98-AF87-4C3D-B809-2B222169742A}" presName="LevelOneTextNode" presStyleLbl="node0" presStyleIdx="0" presStyleCnt="1" custScaleX="79194" custScaleY="75208" custLinFactNeighborX="1109" custLinFactNeighborY="729">
        <dgm:presLayoutVars>
          <dgm:chPref val="3"/>
        </dgm:presLayoutVars>
      </dgm:prSet>
      <dgm:spPr/>
      <dgm:t>
        <a:bodyPr/>
        <a:lstStyle/>
        <a:p>
          <a:endParaRPr lang="zh-CN" altLang="en-US"/>
        </a:p>
      </dgm:t>
    </dgm:pt>
    <dgm:pt modelId="{74CBD5E2-68F8-4199-B509-57BDEFEE6BA4}" type="pres">
      <dgm:prSet presAssocID="{D21F5A98-AF87-4C3D-B809-2B222169742A}" presName="level2hierChild" presStyleCnt="0"/>
      <dgm:spPr/>
    </dgm:pt>
    <dgm:pt modelId="{F452D3BE-275C-463F-AF24-008F7141EB88}" type="pres">
      <dgm:prSet presAssocID="{D882F852-6233-4F3F-A33A-3C7984E22AF5}" presName="conn2-1" presStyleLbl="parChTrans1D2" presStyleIdx="0" presStyleCnt="3"/>
      <dgm:spPr/>
      <dgm:t>
        <a:bodyPr/>
        <a:lstStyle/>
        <a:p>
          <a:endParaRPr lang="zh-CN" altLang="en-US"/>
        </a:p>
      </dgm:t>
    </dgm:pt>
    <dgm:pt modelId="{188DF2F4-9067-46CC-961F-AD8851AAC6D6}" type="pres">
      <dgm:prSet presAssocID="{D882F852-6233-4F3F-A33A-3C7984E22AF5}" presName="connTx" presStyleLbl="parChTrans1D2" presStyleIdx="0" presStyleCnt="3"/>
      <dgm:spPr/>
      <dgm:t>
        <a:bodyPr/>
        <a:lstStyle/>
        <a:p>
          <a:endParaRPr lang="zh-CN" altLang="en-US"/>
        </a:p>
      </dgm:t>
    </dgm:pt>
    <dgm:pt modelId="{A93EE9FE-BC58-4AE0-B6DD-EAFCF95A0A00}" type="pres">
      <dgm:prSet presAssocID="{1E804ADB-3160-412F-BA05-13CACD90C94E}" presName="root2" presStyleCnt="0"/>
      <dgm:spPr/>
    </dgm:pt>
    <dgm:pt modelId="{0716DB49-EEA5-4195-93E0-D7EAD4E3939C}" type="pres">
      <dgm:prSet presAssocID="{1E804ADB-3160-412F-BA05-13CACD90C94E}" presName="LevelTwoTextNode" presStyleLbl="node2" presStyleIdx="0" presStyleCnt="3" custScaleX="114880" custScaleY="72725">
        <dgm:presLayoutVars>
          <dgm:chPref val="3"/>
        </dgm:presLayoutVars>
      </dgm:prSet>
      <dgm:spPr/>
      <dgm:t>
        <a:bodyPr/>
        <a:lstStyle/>
        <a:p>
          <a:endParaRPr lang="zh-CN" altLang="en-US"/>
        </a:p>
      </dgm:t>
    </dgm:pt>
    <dgm:pt modelId="{C6D5076A-4370-4915-A521-C8C59A0657D9}" type="pres">
      <dgm:prSet presAssocID="{1E804ADB-3160-412F-BA05-13CACD90C94E}" presName="level3hierChild" presStyleCnt="0"/>
      <dgm:spPr/>
    </dgm:pt>
    <dgm:pt modelId="{356F5CE2-0A96-40D9-B6A1-BC56047BC494}" type="pres">
      <dgm:prSet presAssocID="{F58858B6-625E-484B-9DE5-A89CB90D7682}" presName="conn2-1" presStyleLbl="parChTrans1D2" presStyleIdx="1" presStyleCnt="3"/>
      <dgm:spPr/>
      <dgm:t>
        <a:bodyPr/>
        <a:lstStyle/>
        <a:p>
          <a:endParaRPr lang="zh-CN" altLang="en-US"/>
        </a:p>
      </dgm:t>
    </dgm:pt>
    <dgm:pt modelId="{6C275AAA-717F-46F3-AB87-EBB5C1F8FB3D}" type="pres">
      <dgm:prSet presAssocID="{F58858B6-625E-484B-9DE5-A89CB90D7682}" presName="connTx" presStyleLbl="parChTrans1D2" presStyleIdx="1" presStyleCnt="3"/>
      <dgm:spPr/>
      <dgm:t>
        <a:bodyPr/>
        <a:lstStyle/>
        <a:p>
          <a:endParaRPr lang="zh-CN" altLang="en-US"/>
        </a:p>
      </dgm:t>
    </dgm:pt>
    <dgm:pt modelId="{87743A55-21C5-438A-9A0D-342A4000F267}" type="pres">
      <dgm:prSet presAssocID="{EEC2346D-A3B6-4A45-9EC0-6B735541CB2B}" presName="root2" presStyleCnt="0"/>
      <dgm:spPr/>
    </dgm:pt>
    <dgm:pt modelId="{C5A12DF4-65B1-4C91-A0D5-831CA82B81A2}" type="pres">
      <dgm:prSet presAssocID="{EEC2346D-A3B6-4A45-9EC0-6B735541CB2B}" presName="LevelTwoTextNode" presStyleLbl="node2" presStyleIdx="1" presStyleCnt="3" custScaleX="116248" custScaleY="64178">
        <dgm:presLayoutVars>
          <dgm:chPref val="3"/>
        </dgm:presLayoutVars>
      </dgm:prSet>
      <dgm:spPr/>
      <dgm:t>
        <a:bodyPr/>
        <a:lstStyle/>
        <a:p>
          <a:endParaRPr lang="zh-CN" altLang="en-US"/>
        </a:p>
      </dgm:t>
    </dgm:pt>
    <dgm:pt modelId="{64533B2E-D06E-4EBF-A1BA-233B8D952F19}" type="pres">
      <dgm:prSet presAssocID="{EEC2346D-A3B6-4A45-9EC0-6B735541CB2B}" presName="level3hierChild" presStyleCnt="0"/>
      <dgm:spPr/>
    </dgm:pt>
    <dgm:pt modelId="{29A24590-24EC-4D45-9C3F-08C6E3264135}" type="pres">
      <dgm:prSet presAssocID="{82B77B6A-C1A7-4AD2-BEF4-AAE1B6612646}" presName="conn2-1" presStyleLbl="parChTrans1D2" presStyleIdx="2" presStyleCnt="3"/>
      <dgm:spPr/>
      <dgm:t>
        <a:bodyPr/>
        <a:lstStyle/>
        <a:p>
          <a:endParaRPr lang="zh-CN" altLang="en-US"/>
        </a:p>
      </dgm:t>
    </dgm:pt>
    <dgm:pt modelId="{86987E0E-526F-41F6-975D-F4621B156015}" type="pres">
      <dgm:prSet presAssocID="{82B77B6A-C1A7-4AD2-BEF4-AAE1B6612646}" presName="connTx" presStyleLbl="parChTrans1D2" presStyleIdx="2" presStyleCnt="3"/>
      <dgm:spPr/>
      <dgm:t>
        <a:bodyPr/>
        <a:lstStyle/>
        <a:p>
          <a:endParaRPr lang="zh-CN" altLang="en-US"/>
        </a:p>
      </dgm:t>
    </dgm:pt>
    <dgm:pt modelId="{4A6CC726-C292-4CAB-8C99-B6DF5A277B0E}" type="pres">
      <dgm:prSet presAssocID="{D3464E64-C60E-4119-B354-1898B8FF9ABA}" presName="root2" presStyleCnt="0"/>
      <dgm:spPr/>
    </dgm:pt>
    <dgm:pt modelId="{D4607A96-B75F-486F-AB02-E5EEE7CF8EE8}" type="pres">
      <dgm:prSet presAssocID="{D3464E64-C60E-4119-B354-1898B8FF9ABA}" presName="LevelTwoTextNode" presStyleLbl="node2" presStyleIdx="2" presStyleCnt="3" custScaleX="117098" custScaleY="69625" custLinFactNeighborX="-1534" custLinFactNeighborY="-2710">
        <dgm:presLayoutVars>
          <dgm:chPref val="3"/>
        </dgm:presLayoutVars>
      </dgm:prSet>
      <dgm:spPr/>
      <dgm:t>
        <a:bodyPr/>
        <a:lstStyle/>
        <a:p>
          <a:endParaRPr lang="zh-CN" altLang="en-US"/>
        </a:p>
      </dgm:t>
    </dgm:pt>
    <dgm:pt modelId="{510D9FAE-1CB9-4D6C-BF6D-E256EAF9AA4C}" type="pres">
      <dgm:prSet presAssocID="{D3464E64-C60E-4119-B354-1898B8FF9ABA}" presName="level3hierChild" presStyleCnt="0"/>
      <dgm:spPr/>
    </dgm:pt>
  </dgm:ptLst>
  <dgm:cxnLst>
    <dgm:cxn modelId="{38B87BAD-54A1-4F92-9E68-7AF9E2397E08}" type="presOf" srcId="{82B77B6A-C1A7-4AD2-BEF4-AAE1B6612646}" destId="{86987E0E-526F-41F6-975D-F4621B156015}" srcOrd="1" destOrd="0" presId="urn:microsoft.com/office/officeart/2005/8/layout/hierarchy2"/>
    <dgm:cxn modelId="{A8371F45-0D4E-4A6E-AB6C-DA3CFD816529}" srcId="{D21F5A98-AF87-4C3D-B809-2B222169742A}" destId="{1E804ADB-3160-412F-BA05-13CACD90C94E}" srcOrd="0" destOrd="0" parTransId="{D882F852-6233-4F3F-A33A-3C7984E22AF5}" sibTransId="{FA22C5BD-E039-48C6-B6C2-132EE12078D4}"/>
    <dgm:cxn modelId="{6BF389D5-8DB4-4098-A940-27B3653F0606}" srcId="{D21F5A98-AF87-4C3D-B809-2B222169742A}" destId="{EEC2346D-A3B6-4A45-9EC0-6B735541CB2B}" srcOrd="1" destOrd="0" parTransId="{F58858B6-625E-484B-9DE5-A89CB90D7682}" sibTransId="{5B22B08A-49E3-4A06-B898-DD1E89B9C964}"/>
    <dgm:cxn modelId="{E00AD6D6-ED6F-4C15-8B73-25541349A576}" srcId="{7E21F3D0-36CB-4B7D-BE86-9AAF9C65397F}" destId="{D21F5A98-AF87-4C3D-B809-2B222169742A}" srcOrd="0" destOrd="0" parTransId="{567843DD-BE4A-4BA6-A2DE-77632D250725}" sibTransId="{BD0CFDC0-6859-4C31-8B5F-761216C9DD56}"/>
    <dgm:cxn modelId="{54178BB6-AFC7-45A8-939A-1E6631F7E7DA}" type="presOf" srcId="{D21F5A98-AF87-4C3D-B809-2B222169742A}" destId="{771BC0E0-2529-43BD-8387-EA72248F623B}" srcOrd="0" destOrd="0" presId="urn:microsoft.com/office/officeart/2005/8/layout/hierarchy2"/>
    <dgm:cxn modelId="{360DC1B1-3797-4F2C-9E31-02C410848DFD}" type="presOf" srcId="{D3464E64-C60E-4119-B354-1898B8FF9ABA}" destId="{D4607A96-B75F-486F-AB02-E5EEE7CF8EE8}" srcOrd="0" destOrd="0" presId="urn:microsoft.com/office/officeart/2005/8/layout/hierarchy2"/>
    <dgm:cxn modelId="{60B9B133-D794-40E8-85B7-A8237B08B33F}" type="presOf" srcId="{D882F852-6233-4F3F-A33A-3C7984E22AF5}" destId="{F452D3BE-275C-463F-AF24-008F7141EB88}" srcOrd="0" destOrd="0" presId="urn:microsoft.com/office/officeart/2005/8/layout/hierarchy2"/>
    <dgm:cxn modelId="{7BA089CF-96DB-4879-84D4-C3E8184EC874}" type="presOf" srcId="{F58858B6-625E-484B-9DE5-A89CB90D7682}" destId="{6C275AAA-717F-46F3-AB87-EBB5C1F8FB3D}" srcOrd="1" destOrd="0" presId="urn:microsoft.com/office/officeart/2005/8/layout/hierarchy2"/>
    <dgm:cxn modelId="{0E9FB1C2-7354-4811-8B26-E40CA5C530BE}" type="presOf" srcId="{EEC2346D-A3B6-4A45-9EC0-6B735541CB2B}" destId="{C5A12DF4-65B1-4C91-A0D5-831CA82B81A2}" srcOrd="0" destOrd="0" presId="urn:microsoft.com/office/officeart/2005/8/layout/hierarchy2"/>
    <dgm:cxn modelId="{D6A51555-70B9-42B7-B188-C46A823D9472}" type="presOf" srcId="{7E21F3D0-36CB-4B7D-BE86-9AAF9C65397F}" destId="{B7DE92EB-4037-42B0-A811-241944079E43}" srcOrd="0" destOrd="0" presId="urn:microsoft.com/office/officeart/2005/8/layout/hierarchy2"/>
    <dgm:cxn modelId="{F17F8D8D-81F0-4D27-B68C-D7E6A9251E0E}" type="presOf" srcId="{D882F852-6233-4F3F-A33A-3C7984E22AF5}" destId="{188DF2F4-9067-46CC-961F-AD8851AAC6D6}" srcOrd="1" destOrd="0" presId="urn:microsoft.com/office/officeart/2005/8/layout/hierarchy2"/>
    <dgm:cxn modelId="{518398F3-D4E5-4B11-A2F2-EEC8A2BEFF08}" type="presOf" srcId="{82B77B6A-C1A7-4AD2-BEF4-AAE1B6612646}" destId="{29A24590-24EC-4D45-9C3F-08C6E3264135}" srcOrd="0" destOrd="0" presId="urn:microsoft.com/office/officeart/2005/8/layout/hierarchy2"/>
    <dgm:cxn modelId="{79D5337C-8234-42B6-A35B-ADFF9CAE43A2}" type="presOf" srcId="{1E804ADB-3160-412F-BA05-13CACD90C94E}" destId="{0716DB49-EEA5-4195-93E0-D7EAD4E3939C}" srcOrd="0" destOrd="0" presId="urn:microsoft.com/office/officeart/2005/8/layout/hierarchy2"/>
    <dgm:cxn modelId="{2CE4BBEF-7735-4DF1-82CF-9D75D7C58C15}" type="presOf" srcId="{F58858B6-625E-484B-9DE5-A89CB90D7682}" destId="{356F5CE2-0A96-40D9-B6A1-BC56047BC494}" srcOrd="0" destOrd="0" presId="urn:microsoft.com/office/officeart/2005/8/layout/hierarchy2"/>
    <dgm:cxn modelId="{E56DE7DC-26B5-4190-AC07-1BFB4D71EDB2}" srcId="{D21F5A98-AF87-4C3D-B809-2B222169742A}" destId="{D3464E64-C60E-4119-B354-1898B8FF9ABA}" srcOrd="2" destOrd="0" parTransId="{82B77B6A-C1A7-4AD2-BEF4-AAE1B6612646}" sibTransId="{275F1D0C-80AB-459B-91B9-F6CA4AF22561}"/>
    <dgm:cxn modelId="{FEF43F3C-9EF0-472F-9E7D-F41B47FB37C9}" type="presParOf" srcId="{B7DE92EB-4037-42B0-A811-241944079E43}" destId="{6E7C2C7D-6795-4CF9-B7E0-375D07580F74}" srcOrd="0" destOrd="0" presId="urn:microsoft.com/office/officeart/2005/8/layout/hierarchy2"/>
    <dgm:cxn modelId="{3CBE4C68-460F-415A-9E41-23926DEFCF32}" type="presParOf" srcId="{6E7C2C7D-6795-4CF9-B7E0-375D07580F74}" destId="{771BC0E0-2529-43BD-8387-EA72248F623B}" srcOrd="0" destOrd="0" presId="urn:microsoft.com/office/officeart/2005/8/layout/hierarchy2"/>
    <dgm:cxn modelId="{AA344BF7-7CBB-4FFD-8ABE-9B2A94A8AF30}" type="presParOf" srcId="{6E7C2C7D-6795-4CF9-B7E0-375D07580F74}" destId="{74CBD5E2-68F8-4199-B509-57BDEFEE6BA4}" srcOrd="1" destOrd="0" presId="urn:microsoft.com/office/officeart/2005/8/layout/hierarchy2"/>
    <dgm:cxn modelId="{EDD088CB-A014-40A5-BA33-A10BC1D5FF54}" type="presParOf" srcId="{74CBD5E2-68F8-4199-B509-57BDEFEE6BA4}" destId="{F452D3BE-275C-463F-AF24-008F7141EB88}" srcOrd="0" destOrd="0" presId="urn:microsoft.com/office/officeart/2005/8/layout/hierarchy2"/>
    <dgm:cxn modelId="{37DCF2D2-4A15-41AE-9102-F4D93DDCE759}" type="presParOf" srcId="{F452D3BE-275C-463F-AF24-008F7141EB88}" destId="{188DF2F4-9067-46CC-961F-AD8851AAC6D6}" srcOrd="0" destOrd="0" presId="urn:microsoft.com/office/officeart/2005/8/layout/hierarchy2"/>
    <dgm:cxn modelId="{C8B7689C-567A-43B9-96BD-B7631520F1FD}" type="presParOf" srcId="{74CBD5E2-68F8-4199-B509-57BDEFEE6BA4}" destId="{A93EE9FE-BC58-4AE0-B6DD-EAFCF95A0A00}" srcOrd="1" destOrd="0" presId="urn:microsoft.com/office/officeart/2005/8/layout/hierarchy2"/>
    <dgm:cxn modelId="{78563E80-DF58-4F07-A1B5-1D0B1A89ACCC}" type="presParOf" srcId="{A93EE9FE-BC58-4AE0-B6DD-EAFCF95A0A00}" destId="{0716DB49-EEA5-4195-93E0-D7EAD4E3939C}" srcOrd="0" destOrd="0" presId="urn:microsoft.com/office/officeart/2005/8/layout/hierarchy2"/>
    <dgm:cxn modelId="{753F7189-E00F-4393-9CCA-970C2F4B260F}" type="presParOf" srcId="{A93EE9FE-BC58-4AE0-B6DD-EAFCF95A0A00}" destId="{C6D5076A-4370-4915-A521-C8C59A0657D9}" srcOrd="1" destOrd="0" presId="urn:microsoft.com/office/officeart/2005/8/layout/hierarchy2"/>
    <dgm:cxn modelId="{8C1A5E01-0547-45AF-AFF1-C422E8E45538}" type="presParOf" srcId="{74CBD5E2-68F8-4199-B509-57BDEFEE6BA4}" destId="{356F5CE2-0A96-40D9-B6A1-BC56047BC494}" srcOrd="2" destOrd="0" presId="urn:microsoft.com/office/officeart/2005/8/layout/hierarchy2"/>
    <dgm:cxn modelId="{C2DFD916-6DDE-4B3F-BD97-64D0ED3BEC84}" type="presParOf" srcId="{356F5CE2-0A96-40D9-B6A1-BC56047BC494}" destId="{6C275AAA-717F-46F3-AB87-EBB5C1F8FB3D}" srcOrd="0" destOrd="0" presId="urn:microsoft.com/office/officeart/2005/8/layout/hierarchy2"/>
    <dgm:cxn modelId="{B1BA17D2-C609-4481-9544-767731A28666}" type="presParOf" srcId="{74CBD5E2-68F8-4199-B509-57BDEFEE6BA4}" destId="{87743A55-21C5-438A-9A0D-342A4000F267}" srcOrd="3" destOrd="0" presId="urn:microsoft.com/office/officeart/2005/8/layout/hierarchy2"/>
    <dgm:cxn modelId="{3F533F4A-7130-40A4-B9B8-68B57935AA9A}" type="presParOf" srcId="{87743A55-21C5-438A-9A0D-342A4000F267}" destId="{C5A12DF4-65B1-4C91-A0D5-831CA82B81A2}" srcOrd="0" destOrd="0" presId="urn:microsoft.com/office/officeart/2005/8/layout/hierarchy2"/>
    <dgm:cxn modelId="{44AC36D5-DF08-42BA-911F-732FADB4E636}" type="presParOf" srcId="{87743A55-21C5-438A-9A0D-342A4000F267}" destId="{64533B2E-D06E-4EBF-A1BA-233B8D952F19}" srcOrd="1" destOrd="0" presId="urn:microsoft.com/office/officeart/2005/8/layout/hierarchy2"/>
    <dgm:cxn modelId="{8F078529-6253-4AC5-AABE-4FF593913C7C}" type="presParOf" srcId="{74CBD5E2-68F8-4199-B509-57BDEFEE6BA4}" destId="{29A24590-24EC-4D45-9C3F-08C6E3264135}" srcOrd="4" destOrd="0" presId="urn:microsoft.com/office/officeart/2005/8/layout/hierarchy2"/>
    <dgm:cxn modelId="{2A8523BE-5041-435E-8AF9-4411AD593689}" type="presParOf" srcId="{29A24590-24EC-4D45-9C3F-08C6E3264135}" destId="{86987E0E-526F-41F6-975D-F4621B156015}" srcOrd="0" destOrd="0" presId="urn:microsoft.com/office/officeart/2005/8/layout/hierarchy2"/>
    <dgm:cxn modelId="{9138F1D0-33C3-4A14-A9EC-8778C1911470}" type="presParOf" srcId="{74CBD5E2-68F8-4199-B509-57BDEFEE6BA4}" destId="{4A6CC726-C292-4CAB-8C99-B6DF5A277B0E}" srcOrd="5" destOrd="0" presId="urn:microsoft.com/office/officeart/2005/8/layout/hierarchy2"/>
    <dgm:cxn modelId="{7FF0076A-AF35-430D-9064-A1871D64C4CF}" type="presParOf" srcId="{4A6CC726-C292-4CAB-8C99-B6DF5A277B0E}" destId="{D4607A96-B75F-486F-AB02-E5EEE7CF8EE8}" srcOrd="0" destOrd="0" presId="urn:microsoft.com/office/officeart/2005/8/layout/hierarchy2"/>
    <dgm:cxn modelId="{D8907421-A7A1-4CE8-9DF0-6AE5F3A82374}" type="presParOf" srcId="{4A6CC726-C292-4CAB-8C99-B6DF5A277B0E}" destId="{510D9FAE-1CB9-4D6C-BF6D-E256EAF9AA4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895A833-2F40-4558-A7F9-B015F373B2A2}"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zh-CN" altLang="en-US"/>
        </a:p>
      </dgm:t>
    </dgm:pt>
    <dgm:pt modelId="{8FD73083-3D64-4B55-B014-1720EACD4984}">
      <dgm:prSet phldrT="[文本]"/>
      <dgm:spPr>
        <a:solidFill>
          <a:srgbClr val="FF0000"/>
        </a:solidFill>
      </dgm:spPr>
      <dgm:t>
        <a:bodyPr/>
        <a:lstStyle/>
        <a:p>
          <a:r>
            <a:rPr lang="zh-CN" altLang="en-US" b="1" dirty="0" smtClean="0"/>
            <a:t>结构</a:t>
          </a:r>
          <a:endParaRPr lang="zh-CN" altLang="en-US" b="1" dirty="0"/>
        </a:p>
      </dgm:t>
    </dgm:pt>
    <dgm:pt modelId="{4D03F679-162E-4E61-A9FB-D0CF2AFD1897}" type="parTrans" cxnId="{54B6CB49-4225-41D6-86C4-B90901E0A093}">
      <dgm:prSet/>
      <dgm:spPr/>
      <dgm:t>
        <a:bodyPr/>
        <a:lstStyle/>
        <a:p>
          <a:endParaRPr lang="zh-CN" altLang="en-US"/>
        </a:p>
      </dgm:t>
    </dgm:pt>
    <dgm:pt modelId="{451E9947-BF11-4D6F-A9D7-5BFF5951C26E}" type="sibTrans" cxnId="{54B6CB49-4225-41D6-86C4-B90901E0A093}">
      <dgm:prSet/>
      <dgm:spPr/>
      <dgm:t>
        <a:bodyPr/>
        <a:lstStyle/>
        <a:p>
          <a:endParaRPr lang="zh-CN" altLang="en-US"/>
        </a:p>
      </dgm:t>
    </dgm:pt>
    <dgm:pt modelId="{AB642CEB-A6A7-4161-9149-93336F50094D}">
      <dgm:prSet phldrT="[文本]"/>
      <dgm:spPr/>
      <dgm:t>
        <a:bodyPr/>
        <a:lstStyle/>
        <a:p>
          <a:r>
            <a:rPr lang="zh-CN" altLang="en-US" b="1" dirty="0" smtClean="0"/>
            <a:t>职称</a:t>
          </a:r>
          <a:endParaRPr lang="en-US" altLang="zh-CN" b="1" dirty="0" smtClean="0"/>
        </a:p>
      </dgm:t>
    </dgm:pt>
    <dgm:pt modelId="{3803D0CD-8421-433A-894B-F238AFFBCC6E}" type="parTrans" cxnId="{8D21F42F-628A-46B9-BE4E-841F7CA97C1A}">
      <dgm:prSet/>
      <dgm:spPr/>
      <dgm:t>
        <a:bodyPr/>
        <a:lstStyle/>
        <a:p>
          <a:endParaRPr lang="zh-CN" altLang="en-US"/>
        </a:p>
      </dgm:t>
    </dgm:pt>
    <dgm:pt modelId="{D8FE8C90-DF71-4F88-8A4B-C2A79240FD7C}" type="sibTrans" cxnId="{8D21F42F-628A-46B9-BE4E-841F7CA97C1A}">
      <dgm:prSet/>
      <dgm:spPr/>
      <dgm:t>
        <a:bodyPr/>
        <a:lstStyle/>
        <a:p>
          <a:endParaRPr lang="zh-CN" altLang="en-US"/>
        </a:p>
      </dgm:t>
    </dgm:pt>
    <dgm:pt modelId="{0F2A27E8-950A-4181-8338-84017ED25625}">
      <dgm:prSet phldrT="[文本]"/>
      <dgm:spPr/>
      <dgm:t>
        <a:bodyPr anchor="ct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t>性别</a:t>
          </a:r>
          <a:endParaRPr lang="zh-CN" altLang="en-US" b="1" dirty="0"/>
        </a:p>
      </dgm:t>
    </dgm:pt>
    <dgm:pt modelId="{1801F44A-9669-4672-8582-7437CC5732A1}" type="parTrans" cxnId="{5CD0BC5B-8892-4318-B0AF-D3684EE59D6E}">
      <dgm:prSet/>
      <dgm:spPr/>
      <dgm:t>
        <a:bodyPr/>
        <a:lstStyle/>
        <a:p>
          <a:endParaRPr lang="zh-CN" altLang="en-US"/>
        </a:p>
      </dgm:t>
    </dgm:pt>
    <dgm:pt modelId="{B4B75BF1-C99F-4ABE-A161-FD7F9BE2FAF8}" type="sibTrans" cxnId="{5CD0BC5B-8892-4318-B0AF-D3684EE59D6E}">
      <dgm:prSet/>
      <dgm:spPr/>
      <dgm:t>
        <a:bodyPr/>
        <a:lstStyle/>
        <a:p>
          <a:endParaRPr lang="zh-CN" altLang="en-US"/>
        </a:p>
      </dgm:t>
    </dgm:pt>
    <dgm:pt modelId="{73AE2607-8A5D-45F6-852C-0098BE34FC4E}">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t>学缘</a:t>
          </a:r>
        </a:p>
      </dgm:t>
    </dgm:pt>
    <dgm:pt modelId="{95B5F251-4473-463C-92D2-D33B924B0F85}" type="parTrans" cxnId="{ED2AC2DE-A75F-48A6-9573-4E0F2AEC40D6}">
      <dgm:prSet/>
      <dgm:spPr/>
      <dgm:t>
        <a:bodyPr/>
        <a:lstStyle/>
        <a:p>
          <a:endParaRPr lang="zh-CN" altLang="en-US"/>
        </a:p>
      </dgm:t>
    </dgm:pt>
    <dgm:pt modelId="{DCF7DE77-81A0-4165-982B-5C33F3AD8F74}" type="sibTrans" cxnId="{ED2AC2DE-A75F-48A6-9573-4E0F2AEC40D6}">
      <dgm:prSet/>
      <dgm:spPr/>
      <dgm:t>
        <a:bodyPr/>
        <a:lstStyle/>
        <a:p>
          <a:endParaRPr lang="zh-CN" altLang="en-US"/>
        </a:p>
      </dgm:t>
    </dgm:pt>
    <dgm:pt modelId="{EC7E1C4F-8555-45CD-A5A9-14DE61E207D5}">
      <dgm:prSet phldrT="[文本]"/>
      <dgm:spPr/>
      <dgm:t>
        <a:bodyPr/>
        <a:lstStyle/>
        <a:p>
          <a:r>
            <a:rPr lang="zh-CN" altLang="en-US" b="1" dirty="0" smtClean="0"/>
            <a:t>学历学位</a:t>
          </a:r>
          <a:endParaRPr lang="zh-CN" altLang="en-US" b="1" dirty="0"/>
        </a:p>
      </dgm:t>
    </dgm:pt>
    <dgm:pt modelId="{AB02BA0E-BEEB-4AD1-B3BF-AF68D461D5B1}" type="parTrans" cxnId="{EB42BC58-7655-401D-B78D-9CC2E2E47988}">
      <dgm:prSet/>
      <dgm:spPr/>
      <dgm:t>
        <a:bodyPr/>
        <a:lstStyle/>
        <a:p>
          <a:endParaRPr lang="zh-CN" altLang="en-US"/>
        </a:p>
      </dgm:t>
    </dgm:pt>
    <dgm:pt modelId="{F2183DC9-7EF4-427B-A5ED-41C586175118}" type="sibTrans" cxnId="{EB42BC58-7655-401D-B78D-9CC2E2E47988}">
      <dgm:prSet/>
      <dgm:spPr/>
      <dgm:t>
        <a:bodyPr/>
        <a:lstStyle/>
        <a:p>
          <a:endParaRPr lang="zh-CN" altLang="en-US"/>
        </a:p>
      </dgm:t>
    </dgm:pt>
    <dgm:pt modelId="{20440DC8-4946-4671-A227-550A43600A28}">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t>年龄</a:t>
          </a:r>
        </a:p>
      </dgm:t>
    </dgm:pt>
    <dgm:pt modelId="{0BD0631B-CE46-4E47-A070-EAC73650176E}" type="parTrans" cxnId="{FB3484A5-B36A-4B93-9A0F-875AE9E8E400}">
      <dgm:prSet/>
      <dgm:spPr/>
      <dgm:t>
        <a:bodyPr/>
        <a:lstStyle/>
        <a:p>
          <a:endParaRPr lang="zh-CN" altLang="en-US"/>
        </a:p>
      </dgm:t>
    </dgm:pt>
    <dgm:pt modelId="{FAE90CC6-B74E-40A9-9BB4-058ADE29C76F}" type="sibTrans" cxnId="{FB3484A5-B36A-4B93-9A0F-875AE9E8E400}">
      <dgm:prSet/>
      <dgm:spPr/>
      <dgm:t>
        <a:bodyPr/>
        <a:lstStyle/>
        <a:p>
          <a:endParaRPr lang="zh-CN" altLang="en-US"/>
        </a:p>
      </dgm:t>
    </dgm:pt>
    <dgm:pt modelId="{810EA914-4E5C-4872-BC1E-8DBA21D7ACA8}">
      <dgm:prSet/>
      <dgm:spPr/>
      <dgm:t>
        <a:bodyPr/>
        <a:lstStyle/>
        <a:p>
          <a:r>
            <a:rPr lang="zh-CN" altLang="en-US" b="1" dirty="0" smtClean="0"/>
            <a:t>学科专业</a:t>
          </a:r>
          <a:endParaRPr lang="zh-CN" altLang="en-US" b="1" dirty="0"/>
        </a:p>
      </dgm:t>
    </dgm:pt>
    <dgm:pt modelId="{C04F01B2-C62A-4DA1-B323-DC3967761063}" type="sibTrans" cxnId="{9E04931F-D983-40C1-A218-98E29EA70FD7}">
      <dgm:prSet/>
      <dgm:spPr/>
      <dgm:t>
        <a:bodyPr/>
        <a:lstStyle/>
        <a:p>
          <a:endParaRPr lang="zh-CN" altLang="en-US"/>
        </a:p>
      </dgm:t>
    </dgm:pt>
    <dgm:pt modelId="{56C7BF44-5750-4D80-8A4F-57052CFDA38C}" type="parTrans" cxnId="{9E04931F-D983-40C1-A218-98E29EA70FD7}">
      <dgm:prSet/>
      <dgm:spPr/>
      <dgm:t>
        <a:bodyPr/>
        <a:lstStyle/>
        <a:p>
          <a:endParaRPr lang="zh-CN" altLang="en-US"/>
        </a:p>
      </dgm:t>
    </dgm:pt>
    <dgm:pt modelId="{E2C440EC-6272-4CC7-BC75-CFD3B2270510}" type="pres">
      <dgm:prSet presAssocID="{C895A833-2F40-4558-A7F9-B015F373B2A2}" presName="Name0" presStyleCnt="0">
        <dgm:presLayoutVars>
          <dgm:chMax val="1"/>
          <dgm:dir/>
          <dgm:animLvl val="ctr"/>
          <dgm:resizeHandles val="exact"/>
        </dgm:presLayoutVars>
      </dgm:prSet>
      <dgm:spPr/>
      <dgm:t>
        <a:bodyPr/>
        <a:lstStyle/>
        <a:p>
          <a:endParaRPr lang="zh-CN" altLang="en-US"/>
        </a:p>
      </dgm:t>
    </dgm:pt>
    <dgm:pt modelId="{BADAC950-B670-4A76-B994-3DBFD3A76118}" type="pres">
      <dgm:prSet presAssocID="{8FD73083-3D64-4B55-B014-1720EACD4984}" presName="centerShape" presStyleLbl="node0" presStyleIdx="0" presStyleCnt="1"/>
      <dgm:spPr/>
      <dgm:t>
        <a:bodyPr/>
        <a:lstStyle/>
        <a:p>
          <a:endParaRPr lang="zh-CN" altLang="en-US"/>
        </a:p>
      </dgm:t>
    </dgm:pt>
    <dgm:pt modelId="{1D26B70F-552E-4753-B331-EDE7ED5A538D}" type="pres">
      <dgm:prSet presAssocID="{3803D0CD-8421-433A-894B-F238AFFBCC6E}" presName="parTrans" presStyleLbl="sibTrans2D1" presStyleIdx="0" presStyleCnt="6"/>
      <dgm:spPr/>
      <dgm:t>
        <a:bodyPr/>
        <a:lstStyle/>
        <a:p>
          <a:endParaRPr lang="zh-CN" altLang="en-US"/>
        </a:p>
      </dgm:t>
    </dgm:pt>
    <dgm:pt modelId="{B4B39F6C-FF2A-42D8-9465-335526C0D75E}" type="pres">
      <dgm:prSet presAssocID="{3803D0CD-8421-433A-894B-F238AFFBCC6E}" presName="connectorText" presStyleLbl="sibTrans2D1" presStyleIdx="0" presStyleCnt="6"/>
      <dgm:spPr/>
      <dgm:t>
        <a:bodyPr/>
        <a:lstStyle/>
        <a:p>
          <a:endParaRPr lang="zh-CN" altLang="en-US"/>
        </a:p>
      </dgm:t>
    </dgm:pt>
    <dgm:pt modelId="{A938B34D-562E-4378-A899-30FAFD738D22}" type="pres">
      <dgm:prSet presAssocID="{AB642CEB-A6A7-4161-9149-93336F50094D}" presName="node" presStyleLbl="node1" presStyleIdx="0" presStyleCnt="6">
        <dgm:presLayoutVars>
          <dgm:bulletEnabled val="1"/>
        </dgm:presLayoutVars>
      </dgm:prSet>
      <dgm:spPr/>
      <dgm:t>
        <a:bodyPr/>
        <a:lstStyle/>
        <a:p>
          <a:endParaRPr lang="zh-CN" altLang="en-US"/>
        </a:p>
      </dgm:t>
    </dgm:pt>
    <dgm:pt modelId="{F6938E09-DE4C-48C1-A82A-F9D2B8047630}" type="pres">
      <dgm:prSet presAssocID="{0BD0631B-CE46-4E47-A070-EAC73650176E}" presName="parTrans" presStyleLbl="sibTrans2D1" presStyleIdx="1" presStyleCnt="6"/>
      <dgm:spPr/>
      <dgm:t>
        <a:bodyPr/>
        <a:lstStyle/>
        <a:p>
          <a:endParaRPr lang="zh-CN" altLang="en-US"/>
        </a:p>
      </dgm:t>
    </dgm:pt>
    <dgm:pt modelId="{5DF0B0BC-843C-408D-9113-31C7358EA9FB}" type="pres">
      <dgm:prSet presAssocID="{0BD0631B-CE46-4E47-A070-EAC73650176E}" presName="connectorText" presStyleLbl="sibTrans2D1" presStyleIdx="1" presStyleCnt="6"/>
      <dgm:spPr/>
      <dgm:t>
        <a:bodyPr/>
        <a:lstStyle/>
        <a:p>
          <a:endParaRPr lang="zh-CN" altLang="en-US"/>
        </a:p>
      </dgm:t>
    </dgm:pt>
    <dgm:pt modelId="{F5ABFF6F-F0CF-45B7-8EE8-FAB29CA64282}" type="pres">
      <dgm:prSet presAssocID="{20440DC8-4946-4671-A227-550A43600A28}" presName="node" presStyleLbl="node1" presStyleIdx="1" presStyleCnt="6">
        <dgm:presLayoutVars>
          <dgm:bulletEnabled val="1"/>
        </dgm:presLayoutVars>
      </dgm:prSet>
      <dgm:spPr/>
      <dgm:t>
        <a:bodyPr/>
        <a:lstStyle/>
        <a:p>
          <a:endParaRPr lang="zh-CN" altLang="en-US"/>
        </a:p>
      </dgm:t>
    </dgm:pt>
    <dgm:pt modelId="{E5964A10-509D-4D38-98CC-8B30FB8560D9}" type="pres">
      <dgm:prSet presAssocID="{56C7BF44-5750-4D80-8A4F-57052CFDA38C}" presName="parTrans" presStyleLbl="sibTrans2D1" presStyleIdx="2" presStyleCnt="6"/>
      <dgm:spPr/>
      <dgm:t>
        <a:bodyPr/>
        <a:lstStyle/>
        <a:p>
          <a:endParaRPr lang="zh-CN" altLang="en-US"/>
        </a:p>
      </dgm:t>
    </dgm:pt>
    <dgm:pt modelId="{CB5B4C54-F99C-4E01-ADEE-14FCDE5D3B78}" type="pres">
      <dgm:prSet presAssocID="{56C7BF44-5750-4D80-8A4F-57052CFDA38C}" presName="connectorText" presStyleLbl="sibTrans2D1" presStyleIdx="2" presStyleCnt="6"/>
      <dgm:spPr/>
      <dgm:t>
        <a:bodyPr/>
        <a:lstStyle/>
        <a:p>
          <a:endParaRPr lang="zh-CN" altLang="en-US"/>
        </a:p>
      </dgm:t>
    </dgm:pt>
    <dgm:pt modelId="{54786FF7-4A6D-46CE-8224-5FB188AFB3AE}" type="pres">
      <dgm:prSet presAssocID="{810EA914-4E5C-4872-BC1E-8DBA21D7ACA8}" presName="node" presStyleLbl="node1" presStyleIdx="2" presStyleCnt="6">
        <dgm:presLayoutVars>
          <dgm:bulletEnabled val="1"/>
        </dgm:presLayoutVars>
      </dgm:prSet>
      <dgm:spPr/>
      <dgm:t>
        <a:bodyPr/>
        <a:lstStyle/>
        <a:p>
          <a:endParaRPr lang="zh-CN" altLang="en-US"/>
        </a:p>
      </dgm:t>
    </dgm:pt>
    <dgm:pt modelId="{390926E8-4565-4B99-AD4B-B4C5C4714DFF}" type="pres">
      <dgm:prSet presAssocID="{1801F44A-9669-4672-8582-7437CC5732A1}" presName="parTrans" presStyleLbl="sibTrans2D1" presStyleIdx="3" presStyleCnt="6"/>
      <dgm:spPr/>
      <dgm:t>
        <a:bodyPr/>
        <a:lstStyle/>
        <a:p>
          <a:endParaRPr lang="zh-CN" altLang="en-US"/>
        </a:p>
      </dgm:t>
    </dgm:pt>
    <dgm:pt modelId="{737BC3BB-6B31-4094-9DBB-B12DBD71E0BA}" type="pres">
      <dgm:prSet presAssocID="{1801F44A-9669-4672-8582-7437CC5732A1}" presName="connectorText" presStyleLbl="sibTrans2D1" presStyleIdx="3" presStyleCnt="6"/>
      <dgm:spPr/>
      <dgm:t>
        <a:bodyPr/>
        <a:lstStyle/>
        <a:p>
          <a:endParaRPr lang="zh-CN" altLang="en-US"/>
        </a:p>
      </dgm:t>
    </dgm:pt>
    <dgm:pt modelId="{F4D49DCD-CEFB-43D7-B5AE-7CA4A3FD6723}" type="pres">
      <dgm:prSet presAssocID="{0F2A27E8-950A-4181-8338-84017ED25625}" presName="node" presStyleLbl="node1" presStyleIdx="3" presStyleCnt="6" custRadScaleRad="97655" custRadScaleInc="-4263">
        <dgm:presLayoutVars>
          <dgm:bulletEnabled val="1"/>
        </dgm:presLayoutVars>
      </dgm:prSet>
      <dgm:spPr/>
      <dgm:t>
        <a:bodyPr/>
        <a:lstStyle/>
        <a:p>
          <a:endParaRPr lang="zh-CN" altLang="en-US"/>
        </a:p>
      </dgm:t>
    </dgm:pt>
    <dgm:pt modelId="{BB3F8792-04D8-46A1-9344-51538504FC5A}" type="pres">
      <dgm:prSet presAssocID="{95B5F251-4473-463C-92D2-D33B924B0F85}" presName="parTrans" presStyleLbl="sibTrans2D1" presStyleIdx="4" presStyleCnt="6"/>
      <dgm:spPr/>
      <dgm:t>
        <a:bodyPr/>
        <a:lstStyle/>
        <a:p>
          <a:endParaRPr lang="zh-CN" altLang="en-US"/>
        </a:p>
      </dgm:t>
    </dgm:pt>
    <dgm:pt modelId="{E2B8505D-A80E-4284-B89B-B592D7AEEFFC}" type="pres">
      <dgm:prSet presAssocID="{95B5F251-4473-463C-92D2-D33B924B0F85}" presName="connectorText" presStyleLbl="sibTrans2D1" presStyleIdx="4" presStyleCnt="6"/>
      <dgm:spPr/>
      <dgm:t>
        <a:bodyPr/>
        <a:lstStyle/>
        <a:p>
          <a:endParaRPr lang="zh-CN" altLang="en-US"/>
        </a:p>
      </dgm:t>
    </dgm:pt>
    <dgm:pt modelId="{A087C85A-CCE5-412E-BB6A-5BC5B74BD867}" type="pres">
      <dgm:prSet presAssocID="{73AE2607-8A5D-45F6-852C-0098BE34FC4E}" presName="node" presStyleLbl="node1" presStyleIdx="4" presStyleCnt="6">
        <dgm:presLayoutVars>
          <dgm:bulletEnabled val="1"/>
        </dgm:presLayoutVars>
      </dgm:prSet>
      <dgm:spPr/>
      <dgm:t>
        <a:bodyPr/>
        <a:lstStyle/>
        <a:p>
          <a:endParaRPr lang="zh-CN" altLang="en-US"/>
        </a:p>
      </dgm:t>
    </dgm:pt>
    <dgm:pt modelId="{23A76560-3CAB-4E48-9B8F-02E182C98534}" type="pres">
      <dgm:prSet presAssocID="{AB02BA0E-BEEB-4AD1-B3BF-AF68D461D5B1}" presName="parTrans" presStyleLbl="sibTrans2D1" presStyleIdx="5" presStyleCnt="6"/>
      <dgm:spPr/>
      <dgm:t>
        <a:bodyPr/>
        <a:lstStyle/>
        <a:p>
          <a:endParaRPr lang="zh-CN" altLang="en-US"/>
        </a:p>
      </dgm:t>
    </dgm:pt>
    <dgm:pt modelId="{4A3373DF-5551-47B1-B1F8-B6AE1404E49F}" type="pres">
      <dgm:prSet presAssocID="{AB02BA0E-BEEB-4AD1-B3BF-AF68D461D5B1}" presName="connectorText" presStyleLbl="sibTrans2D1" presStyleIdx="5" presStyleCnt="6"/>
      <dgm:spPr/>
      <dgm:t>
        <a:bodyPr/>
        <a:lstStyle/>
        <a:p>
          <a:endParaRPr lang="zh-CN" altLang="en-US"/>
        </a:p>
      </dgm:t>
    </dgm:pt>
    <dgm:pt modelId="{85A2E3F7-3BE2-496C-A254-48919FCA25C5}" type="pres">
      <dgm:prSet presAssocID="{EC7E1C4F-8555-45CD-A5A9-14DE61E207D5}" presName="node" presStyleLbl="node1" presStyleIdx="5" presStyleCnt="6">
        <dgm:presLayoutVars>
          <dgm:bulletEnabled val="1"/>
        </dgm:presLayoutVars>
      </dgm:prSet>
      <dgm:spPr/>
      <dgm:t>
        <a:bodyPr/>
        <a:lstStyle/>
        <a:p>
          <a:endParaRPr lang="zh-CN" altLang="en-US"/>
        </a:p>
      </dgm:t>
    </dgm:pt>
  </dgm:ptLst>
  <dgm:cxnLst>
    <dgm:cxn modelId="{ED2AC2DE-A75F-48A6-9573-4E0F2AEC40D6}" srcId="{8FD73083-3D64-4B55-B014-1720EACD4984}" destId="{73AE2607-8A5D-45F6-852C-0098BE34FC4E}" srcOrd="4" destOrd="0" parTransId="{95B5F251-4473-463C-92D2-D33B924B0F85}" sibTransId="{DCF7DE77-81A0-4165-982B-5C33F3AD8F74}"/>
    <dgm:cxn modelId="{8D21F42F-628A-46B9-BE4E-841F7CA97C1A}" srcId="{8FD73083-3D64-4B55-B014-1720EACD4984}" destId="{AB642CEB-A6A7-4161-9149-93336F50094D}" srcOrd="0" destOrd="0" parTransId="{3803D0CD-8421-433A-894B-F238AFFBCC6E}" sibTransId="{D8FE8C90-DF71-4F88-8A4B-C2A79240FD7C}"/>
    <dgm:cxn modelId="{BB8FE143-94AF-4302-92D4-3B87C3549B2D}" type="presOf" srcId="{C895A833-2F40-4558-A7F9-B015F373B2A2}" destId="{E2C440EC-6272-4CC7-BC75-CFD3B2270510}" srcOrd="0" destOrd="0" presId="urn:microsoft.com/office/officeart/2005/8/layout/radial5"/>
    <dgm:cxn modelId="{3DF15072-F5AE-4B7E-B008-5EFBF855397C}" type="presOf" srcId="{AB642CEB-A6A7-4161-9149-93336F50094D}" destId="{A938B34D-562E-4378-A899-30FAFD738D22}" srcOrd="0" destOrd="0" presId="urn:microsoft.com/office/officeart/2005/8/layout/radial5"/>
    <dgm:cxn modelId="{F16047E0-E780-4385-90C2-8585137CFF41}" type="presOf" srcId="{0F2A27E8-950A-4181-8338-84017ED25625}" destId="{F4D49DCD-CEFB-43D7-B5AE-7CA4A3FD6723}" srcOrd="0" destOrd="0" presId="urn:microsoft.com/office/officeart/2005/8/layout/radial5"/>
    <dgm:cxn modelId="{5CD0BC5B-8892-4318-B0AF-D3684EE59D6E}" srcId="{8FD73083-3D64-4B55-B014-1720EACD4984}" destId="{0F2A27E8-950A-4181-8338-84017ED25625}" srcOrd="3" destOrd="0" parTransId="{1801F44A-9669-4672-8582-7437CC5732A1}" sibTransId="{B4B75BF1-C99F-4ABE-A161-FD7F9BE2FAF8}"/>
    <dgm:cxn modelId="{1E7ABEF6-4EEF-46C7-8692-3E9DABADAB74}" type="presOf" srcId="{AB02BA0E-BEEB-4AD1-B3BF-AF68D461D5B1}" destId="{4A3373DF-5551-47B1-B1F8-B6AE1404E49F}" srcOrd="1" destOrd="0" presId="urn:microsoft.com/office/officeart/2005/8/layout/radial5"/>
    <dgm:cxn modelId="{54B6CB49-4225-41D6-86C4-B90901E0A093}" srcId="{C895A833-2F40-4558-A7F9-B015F373B2A2}" destId="{8FD73083-3D64-4B55-B014-1720EACD4984}" srcOrd="0" destOrd="0" parTransId="{4D03F679-162E-4E61-A9FB-D0CF2AFD1897}" sibTransId="{451E9947-BF11-4D6F-A9D7-5BFF5951C26E}"/>
    <dgm:cxn modelId="{4293F22E-A76A-4B29-838A-BAC446508AA2}" type="presOf" srcId="{20440DC8-4946-4671-A227-550A43600A28}" destId="{F5ABFF6F-F0CF-45B7-8EE8-FAB29CA64282}" srcOrd="0" destOrd="0" presId="urn:microsoft.com/office/officeart/2005/8/layout/radial5"/>
    <dgm:cxn modelId="{BC93A880-31D4-4105-B23D-773DCAF56E34}" type="presOf" srcId="{8FD73083-3D64-4B55-B014-1720EACD4984}" destId="{BADAC950-B670-4A76-B994-3DBFD3A76118}" srcOrd="0" destOrd="0" presId="urn:microsoft.com/office/officeart/2005/8/layout/radial5"/>
    <dgm:cxn modelId="{5695D60E-3993-46DE-BC5F-0AA812CEA347}" type="presOf" srcId="{3803D0CD-8421-433A-894B-F238AFFBCC6E}" destId="{1D26B70F-552E-4753-B331-EDE7ED5A538D}" srcOrd="0" destOrd="0" presId="urn:microsoft.com/office/officeart/2005/8/layout/radial5"/>
    <dgm:cxn modelId="{DA6F3600-5549-4E0F-A7B9-6C6D68E6539A}" type="presOf" srcId="{95B5F251-4473-463C-92D2-D33B924B0F85}" destId="{E2B8505D-A80E-4284-B89B-B592D7AEEFFC}" srcOrd="1" destOrd="0" presId="urn:microsoft.com/office/officeart/2005/8/layout/radial5"/>
    <dgm:cxn modelId="{FB3484A5-B36A-4B93-9A0F-875AE9E8E400}" srcId="{8FD73083-3D64-4B55-B014-1720EACD4984}" destId="{20440DC8-4946-4671-A227-550A43600A28}" srcOrd="1" destOrd="0" parTransId="{0BD0631B-CE46-4E47-A070-EAC73650176E}" sibTransId="{FAE90CC6-B74E-40A9-9BB4-058ADE29C76F}"/>
    <dgm:cxn modelId="{B67CA387-EC97-4EFE-A4A6-0B978C585CC4}" type="presOf" srcId="{1801F44A-9669-4672-8582-7437CC5732A1}" destId="{737BC3BB-6B31-4094-9DBB-B12DBD71E0BA}" srcOrd="1" destOrd="0" presId="urn:microsoft.com/office/officeart/2005/8/layout/radial5"/>
    <dgm:cxn modelId="{BC3AA4E5-5B0E-473D-9761-C7B9190531AB}" type="presOf" srcId="{1801F44A-9669-4672-8582-7437CC5732A1}" destId="{390926E8-4565-4B99-AD4B-B4C5C4714DFF}" srcOrd="0" destOrd="0" presId="urn:microsoft.com/office/officeart/2005/8/layout/radial5"/>
    <dgm:cxn modelId="{4B37EB2F-41F9-4835-90B9-F5D357062F2D}" type="presOf" srcId="{0BD0631B-CE46-4E47-A070-EAC73650176E}" destId="{F6938E09-DE4C-48C1-A82A-F9D2B8047630}" srcOrd="0" destOrd="0" presId="urn:microsoft.com/office/officeart/2005/8/layout/radial5"/>
    <dgm:cxn modelId="{82B072D0-1286-4EE8-A6D5-60C4DA8CE1FB}" type="presOf" srcId="{56C7BF44-5750-4D80-8A4F-57052CFDA38C}" destId="{E5964A10-509D-4D38-98CC-8B30FB8560D9}" srcOrd="0" destOrd="0" presId="urn:microsoft.com/office/officeart/2005/8/layout/radial5"/>
    <dgm:cxn modelId="{39000CCA-3784-4B06-9229-B8990BEDABB3}" type="presOf" srcId="{95B5F251-4473-463C-92D2-D33B924B0F85}" destId="{BB3F8792-04D8-46A1-9344-51538504FC5A}" srcOrd="0" destOrd="0" presId="urn:microsoft.com/office/officeart/2005/8/layout/radial5"/>
    <dgm:cxn modelId="{9E04931F-D983-40C1-A218-98E29EA70FD7}" srcId="{8FD73083-3D64-4B55-B014-1720EACD4984}" destId="{810EA914-4E5C-4872-BC1E-8DBA21D7ACA8}" srcOrd="2" destOrd="0" parTransId="{56C7BF44-5750-4D80-8A4F-57052CFDA38C}" sibTransId="{C04F01B2-C62A-4DA1-B323-DC3967761063}"/>
    <dgm:cxn modelId="{A169CE4A-BE85-4E9F-8DFF-33E0F047956C}" type="presOf" srcId="{810EA914-4E5C-4872-BC1E-8DBA21D7ACA8}" destId="{54786FF7-4A6D-46CE-8224-5FB188AFB3AE}" srcOrd="0" destOrd="0" presId="urn:microsoft.com/office/officeart/2005/8/layout/radial5"/>
    <dgm:cxn modelId="{15776CE2-35EC-4EC3-A5F3-851A78E4D989}" type="presOf" srcId="{EC7E1C4F-8555-45CD-A5A9-14DE61E207D5}" destId="{85A2E3F7-3BE2-496C-A254-48919FCA25C5}" srcOrd="0" destOrd="0" presId="urn:microsoft.com/office/officeart/2005/8/layout/radial5"/>
    <dgm:cxn modelId="{480949AC-2796-46E8-B514-F6FE51FBCA25}" type="presOf" srcId="{73AE2607-8A5D-45F6-852C-0098BE34FC4E}" destId="{A087C85A-CCE5-412E-BB6A-5BC5B74BD867}" srcOrd="0" destOrd="0" presId="urn:microsoft.com/office/officeart/2005/8/layout/radial5"/>
    <dgm:cxn modelId="{EB42BC58-7655-401D-B78D-9CC2E2E47988}" srcId="{8FD73083-3D64-4B55-B014-1720EACD4984}" destId="{EC7E1C4F-8555-45CD-A5A9-14DE61E207D5}" srcOrd="5" destOrd="0" parTransId="{AB02BA0E-BEEB-4AD1-B3BF-AF68D461D5B1}" sibTransId="{F2183DC9-7EF4-427B-A5ED-41C586175118}"/>
    <dgm:cxn modelId="{F42DC36F-C040-4276-BC8B-8FA65629A465}" type="presOf" srcId="{0BD0631B-CE46-4E47-A070-EAC73650176E}" destId="{5DF0B0BC-843C-408D-9113-31C7358EA9FB}" srcOrd="1" destOrd="0" presId="urn:microsoft.com/office/officeart/2005/8/layout/radial5"/>
    <dgm:cxn modelId="{431A6B15-3A8A-426B-BA2D-82C518368444}" type="presOf" srcId="{AB02BA0E-BEEB-4AD1-B3BF-AF68D461D5B1}" destId="{23A76560-3CAB-4E48-9B8F-02E182C98534}" srcOrd="0" destOrd="0" presId="urn:microsoft.com/office/officeart/2005/8/layout/radial5"/>
    <dgm:cxn modelId="{BCE7B58D-7436-4BF3-B06F-247562DBDA46}" type="presOf" srcId="{56C7BF44-5750-4D80-8A4F-57052CFDA38C}" destId="{CB5B4C54-F99C-4E01-ADEE-14FCDE5D3B78}" srcOrd="1" destOrd="0" presId="urn:microsoft.com/office/officeart/2005/8/layout/radial5"/>
    <dgm:cxn modelId="{A9772685-F118-4440-A190-59E67A1DB3C0}" type="presOf" srcId="{3803D0CD-8421-433A-894B-F238AFFBCC6E}" destId="{B4B39F6C-FF2A-42D8-9465-335526C0D75E}" srcOrd="1" destOrd="0" presId="urn:microsoft.com/office/officeart/2005/8/layout/radial5"/>
    <dgm:cxn modelId="{7B910395-29CD-4DA2-A655-4EFFF14AE65C}" type="presParOf" srcId="{E2C440EC-6272-4CC7-BC75-CFD3B2270510}" destId="{BADAC950-B670-4A76-B994-3DBFD3A76118}" srcOrd="0" destOrd="0" presId="urn:microsoft.com/office/officeart/2005/8/layout/radial5"/>
    <dgm:cxn modelId="{1CDD00DD-AC11-4E8D-95C1-F57918D3028A}" type="presParOf" srcId="{E2C440EC-6272-4CC7-BC75-CFD3B2270510}" destId="{1D26B70F-552E-4753-B331-EDE7ED5A538D}" srcOrd="1" destOrd="0" presId="urn:microsoft.com/office/officeart/2005/8/layout/radial5"/>
    <dgm:cxn modelId="{4D412F80-0AB2-492B-9F0F-554553809773}" type="presParOf" srcId="{1D26B70F-552E-4753-B331-EDE7ED5A538D}" destId="{B4B39F6C-FF2A-42D8-9465-335526C0D75E}" srcOrd="0" destOrd="0" presId="urn:microsoft.com/office/officeart/2005/8/layout/radial5"/>
    <dgm:cxn modelId="{44DC9F7E-DD74-44F4-B896-3DCB4C00E8A5}" type="presParOf" srcId="{E2C440EC-6272-4CC7-BC75-CFD3B2270510}" destId="{A938B34D-562E-4378-A899-30FAFD738D22}" srcOrd="2" destOrd="0" presId="urn:microsoft.com/office/officeart/2005/8/layout/radial5"/>
    <dgm:cxn modelId="{65FAC08B-D7C6-486F-9D1C-C37A14638865}" type="presParOf" srcId="{E2C440EC-6272-4CC7-BC75-CFD3B2270510}" destId="{F6938E09-DE4C-48C1-A82A-F9D2B8047630}" srcOrd="3" destOrd="0" presId="urn:microsoft.com/office/officeart/2005/8/layout/radial5"/>
    <dgm:cxn modelId="{2E760CA9-83D6-4800-B351-C18DD655DC4F}" type="presParOf" srcId="{F6938E09-DE4C-48C1-A82A-F9D2B8047630}" destId="{5DF0B0BC-843C-408D-9113-31C7358EA9FB}" srcOrd="0" destOrd="0" presId="urn:microsoft.com/office/officeart/2005/8/layout/radial5"/>
    <dgm:cxn modelId="{58FB446C-F1FA-4AE3-8783-B39078E73B40}" type="presParOf" srcId="{E2C440EC-6272-4CC7-BC75-CFD3B2270510}" destId="{F5ABFF6F-F0CF-45B7-8EE8-FAB29CA64282}" srcOrd="4" destOrd="0" presId="urn:microsoft.com/office/officeart/2005/8/layout/radial5"/>
    <dgm:cxn modelId="{709848DD-5405-4D26-A40C-1E0326D93F8D}" type="presParOf" srcId="{E2C440EC-6272-4CC7-BC75-CFD3B2270510}" destId="{E5964A10-509D-4D38-98CC-8B30FB8560D9}" srcOrd="5" destOrd="0" presId="urn:microsoft.com/office/officeart/2005/8/layout/radial5"/>
    <dgm:cxn modelId="{7C6C4E4C-A57B-476B-8FA8-6327644C8F20}" type="presParOf" srcId="{E5964A10-509D-4D38-98CC-8B30FB8560D9}" destId="{CB5B4C54-F99C-4E01-ADEE-14FCDE5D3B78}" srcOrd="0" destOrd="0" presId="urn:microsoft.com/office/officeart/2005/8/layout/radial5"/>
    <dgm:cxn modelId="{CF9D6737-049B-445A-9C4B-16B29A40E40D}" type="presParOf" srcId="{E2C440EC-6272-4CC7-BC75-CFD3B2270510}" destId="{54786FF7-4A6D-46CE-8224-5FB188AFB3AE}" srcOrd="6" destOrd="0" presId="urn:microsoft.com/office/officeart/2005/8/layout/radial5"/>
    <dgm:cxn modelId="{BB3567AA-ED38-4144-B668-32DD798BEB32}" type="presParOf" srcId="{E2C440EC-6272-4CC7-BC75-CFD3B2270510}" destId="{390926E8-4565-4B99-AD4B-B4C5C4714DFF}" srcOrd="7" destOrd="0" presId="urn:microsoft.com/office/officeart/2005/8/layout/radial5"/>
    <dgm:cxn modelId="{AFFE6B45-E955-4E9A-B201-EF03D416D236}" type="presParOf" srcId="{390926E8-4565-4B99-AD4B-B4C5C4714DFF}" destId="{737BC3BB-6B31-4094-9DBB-B12DBD71E0BA}" srcOrd="0" destOrd="0" presId="urn:microsoft.com/office/officeart/2005/8/layout/radial5"/>
    <dgm:cxn modelId="{412C6317-354F-4999-BE8F-22230852797F}" type="presParOf" srcId="{E2C440EC-6272-4CC7-BC75-CFD3B2270510}" destId="{F4D49DCD-CEFB-43D7-B5AE-7CA4A3FD6723}" srcOrd="8" destOrd="0" presId="urn:microsoft.com/office/officeart/2005/8/layout/radial5"/>
    <dgm:cxn modelId="{977CC477-B5E8-48B0-9BF1-5B39723527EE}" type="presParOf" srcId="{E2C440EC-6272-4CC7-BC75-CFD3B2270510}" destId="{BB3F8792-04D8-46A1-9344-51538504FC5A}" srcOrd="9" destOrd="0" presId="urn:microsoft.com/office/officeart/2005/8/layout/radial5"/>
    <dgm:cxn modelId="{C50D5D0D-DD37-42AA-B178-094D26D1285B}" type="presParOf" srcId="{BB3F8792-04D8-46A1-9344-51538504FC5A}" destId="{E2B8505D-A80E-4284-B89B-B592D7AEEFFC}" srcOrd="0" destOrd="0" presId="urn:microsoft.com/office/officeart/2005/8/layout/radial5"/>
    <dgm:cxn modelId="{AD5B7187-13E3-44F0-BF14-C26E9204FF62}" type="presParOf" srcId="{E2C440EC-6272-4CC7-BC75-CFD3B2270510}" destId="{A087C85A-CCE5-412E-BB6A-5BC5B74BD867}" srcOrd="10" destOrd="0" presId="urn:microsoft.com/office/officeart/2005/8/layout/radial5"/>
    <dgm:cxn modelId="{2B57A538-59E0-4F54-9C45-FA21C408C01F}" type="presParOf" srcId="{E2C440EC-6272-4CC7-BC75-CFD3B2270510}" destId="{23A76560-3CAB-4E48-9B8F-02E182C98534}" srcOrd="11" destOrd="0" presId="urn:microsoft.com/office/officeart/2005/8/layout/radial5"/>
    <dgm:cxn modelId="{C67AE771-E8BB-4D43-8740-C15EC63D8069}" type="presParOf" srcId="{23A76560-3CAB-4E48-9B8F-02E182C98534}" destId="{4A3373DF-5551-47B1-B1F8-B6AE1404E49F}" srcOrd="0" destOrd="0" presId="urn:microsoft.com/office/officeart/2005/8/layout/radial5"/>
    <dgm:cxn modelId="{29224766-4177-467C-B568-D84B0ED0E177}" type="presParOf" srcId="{E2C440EC-6272-4CC7-BC75-CFD3B2270510}" destId="{85A2E3F7-3BE2-496C-A254-48919FCA25C5}"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3168A98-B9CB-4F66-BE73-5BF80C52DE7C}" type="doc">
      <dgm:prSet loTypeId="urn:microsoft.com/office/officeart/2005/8/layout/pyramid3" loCatId="pyramid" qsTypeId="urn:microsoft.com/office/officeart/2005/8/quickstyle/simple1" qsCatId="simple" csTypeId="urn:microsoft.com/office/officeart/2005/8/colors/accent1_2" csCatId="accent1" phldr="1"/>
      <dgm:spPr/>
    </dgm:pt>
    <dgm:pt modelId="{DAAE9504-3304-48B9-8CD6-696CE5ECE667}">
      <dgm:prSet phldrT="[文本]" custT="1"/>
      <dgm:spPr/>
      <dgm:t>
        <a:bodyPr/>
        <a:lstStyle/>
        <a:p>
          <a:r>
            <a:rPr lang="zh-CN" altLang="en-US" sz="5400" dirty="0" smtClean="0">
              <a:solidFill>
                <a:schemeClr val="bg1"/>
              </a:solidFill>
              <a:latin typeface="+mj-ea"/>
              <a:ea typeface="+mj-ea"/>
            </a:rPr>
            <a:t>博士</a:t>
          </a:r>
          <a:endParaRPr lang="zh-CN" altLang="en-US" sz="5400" dirty="0">
            <a:solidFill>
              <a:schemeClr val="bg1"/>
            </a:solidFill>
            <a:latin typeface="+mj-ea"/>
            <a:ea typeface="+mj-ea"/>
          </a:endParaRPr>
        </a:p>
      </dgm:t>
    </dgm:pt>
    <dgm:pt modelId="{417F5A2C-C11A-4103-8BA8-387134F9F9E1}" type="parTrans" cxnId="{CD04BF95-272B-4E0A-83F3-0D99A1EF950F}">
      <dgm:prSet/>
      <dgm:spPr/>
      <dgm:t>
        <a:bodyPr/>
        <a:lstStyle/>
        <a:p>
          <a:endParaRPr lang="zh-CN" altLang="en-US"/>
        </a:p>
      </dgm:t>
    </dgm:pt>
    <dgm:pt modelId="{4CDB2BF6-65A3-4766-A836-B1A7F2170597}" type="sibTrans" cxnId="{CD04BF95-272B-4E0A-83F3-0D99A1EF950F}">
      <dgm:prSet/>
      <dgm:spPr/>
      <dgm:t>
        <a:bodyPr/>
        <a:lstStyle/>
        <a:p>
          <a:endParaRPr lang="zh-CN" altLang="en-US"/>
        </a:p>
      </dgm:t>
    </dgm:pt>
    <dgm:pt modelId="{E251821D-4FCA-4E43-858D-0810C79EC142}">
      <dgm:prSet phldrT="[文本]" custT="1"/>
      <dgm:spPr/>
      <dgm:t>
        <a:bodyPr/>
        <a:lstStyle/>
        <a:p>
          <a:r>
            <a:rPr lang="zh-CN" altLang="en-US" sz="5400" dirty="0" smtClean="0">
              <a:solidFill>
                <a:schemeClr val="bg1"/>
              </a:solidFill>
              <a:latin typeface="+mj-ea"/>
              <a:ea typeface="+mj-ea"/>
            </a:rPr>
            <a:t>硕士</a:t>
          </a:r>
        </a:p>
      </dgm:t>
    </dgm:pt>
    <dgm:pt modelId="{2F461AC1-7883-4C23-ACE0-A95F785928B2}" type="parTrans" cxnId="{077177B5-C2E7-4D87-8D4D-DB92A6B95A51}">
      <dgm:prSet/>
      <dgm:spPr/>
      <dgm:t>
        <a:bodyPr/>
        <a:lstStyle/>
        <a:p>
          <a:endParaRPr lang="zh-CN" altLang="en-US"/>
        </a:p>
      </dgm:t>
    </dgm:pt>
    <dgm:pt modelId="{CEA80BFA-F04B-456F-91DD-25162F78556D}" type="sibTrans" cxnId="{077177B5-C2E7-4D87-8D4D-DB92A6B95A51}">
      <dgm:prSet/>
      <dgm:spPr/>
      <dgm:t>
        <a:bodyPr/>
        <a:lstStyle/>
        <a:p>
          <a:endParaRPr lang="zh-CN" altLang="en-US"/>
        </a:p>
      </dgm:t>
    </dgm:pt>
    <dgm:pt modelId="{C09DCB72-49B0-4CED-8AB9-5ECCF9A67697}">
      <dgm:prSet phldrT="[文本]" custT="1"/>
      <dgm:spPr/>
      <dgm:t>
        <a:bodyPr anchor="t"/>
        <a:lstStyle/>
        <a:p>
          <a:r>
            <a:rPr lang="zh-CN" altLang="en-US" sz="5400" dirty="0" smtClean="0">
              <a:solidFill>
                <a:schemeClr val="bg1"/>
              </a:solidFill>
              <a:latin typeface="+mj-ea"/>
              <a:ea typeface="+mj-ea"/>
            </a:rPr>
            <a:t>学士</a:t>
          </a:r>
        </a:p>
      </dgm:t>
    </dgm:pt>
    <dgm:pt modelId="{7B386064-90C2-4862-ADEB-62799AA6B491}" type="parTrans" cxnId="{53EE25C2-AD65-45AB-8B3B-D0E2B7F60D18}">
      <dgm:prSet/>
      <dgm:spPr/>
      <dgm:t>
        <a:bodyPr/>
        <a:lstStyle/>
        <a:p>
          <a:endParaRPr lang="zh-CN" altLang="en-US"/>
        </a:p>
      </dgm:t>
    </dgm:pt>
    <dgm:pt modelId="{5E15447A-B449-4D3C-B33B-19B2DD6355C9}" type="sibTrans" cxnId="{53EE25C2-AD65-45AB-8B3B-D0E2B7F60D18}">
      <dgm:prSet/>
      <dgm:spPr/>
      <dgm:t>
        <a:bodyPr/>
        <a:lstStyle/>
        <a:p>
          <a:endParaRPr lang="zh-CN" altLang="en-US"/>
        </a:p>
      </dgm:t>
    </dgm:pt>
    <dgm:pt modelId="{9070973D-E046-44FB-AEEB-83A198D852A8}" type="pres">
      <dgm:prSet presAssocID="{83168A98-B9CB-4F66-BE73-5BF80C52DE7C}" presName="Name0" presStyleCnt="0">
        <dgm:presLayoutVars>
          <dgm:dir/>
          <dgm:animLvl val="lvl"/>
          <dgm:resizeHandles val="exact"/>
        </dgm:presLayoutVars>
      </dgm:prSet>
      <dgm:spPr/>
    </dgm:pt>
    <dgm:pt modelId="{6029B389-F2E4-4625-AB30-4A480D81A2B6}" type="pres">
      <dgm:prSet presAssocID="{DAAE9504-3304-48B9-8CD6-696CE5ECE667}" presName="Name8" presStyleCnt="0"/>
      <dgm:spPr/>
    </dgm:pt>
    <dgm:pt modelId="{630C6194-9930-400B-9297-3A87CB855FA9}" type="pres">
      <dgm:prSet presAssocID="{DAAE9504-3304-48B9-8CD6-696CE5ECE667}" presName="level" presStyleLbl="node1" presStyleIdx="0" presStyleCnt="3">
        <dgm:presLayoutVars>
          <dgm:chMax val="1"/>
          <dgm:bulletEnabled val="1"/>
        </dgm:presLayoutVars>
      </dgm:prSet>
      <dgm:spPr/>
      <dgm:t>
        <a:bodyPr/>
        <a:lstStyle/>
        <a:p>
          <a:endParaRPr lang="zh-CN" altLang="en-US"/>
        </a:p>
      </dgm:t>
    </dgm:pt>
    <dgm:pt modelId="{79FD81D2-E165-4590-ADE6-000EBA3181A2}" type="pres">
      <dgm:prSet presAssocID="{DAAE9504-3304-48B9-8CD6-696CE5ECE667}" presName="levelTx" presStyleLbl="revTx" presStyleIdx="0" presStyleCnt="0">
        <dgm:presLayoutVars>
          <dgm:chMax val="1"/>
          <dgm:bulletEnabled val="1"/>
        </dgm:presLayoutVars>
      </dgm:prSet>
      <dgm:spPr/>
      <dgm:t>
        <a:bodyPr/>
        <a:lstStyle/>
        <a:p>
          <a:endParaRPr lang="zh-CN" altLang="en-US"/>
        </a:p>
      </dgm:t>
    </dgm:pt>
    <dgm:pt modelId="{E0D15C20-4EC5-4EEB-83FC-1B9BE430A415}" type="pres">
      <dgm:prSet presAssocID="{E251821D-4FCA-4E43-858D-0810C79EC142}" presName="Name8" presStyleCnt="0"/>
      <dgm:spPr/>
    </dgm:pt>
    <dgm:pt modelId="{61712116-0E84-48AA-9E6E-5D64244D0D03}" type="pres">
      <dgm:prSet presAssocID="{E251821D-4FCA-4E43-858D-0810C79EC142}" presName="level" presStyleLbl="node1" presStyleIdx="1" presStyleCnt="3">
        <dgm:presLayoutVars>
          <dgm:chMax val="1"/>
          <dgm:bulletEnabled val="1"/>
        </dgm:presLayoutVars>
      </dgm:prSet>
      <dgm:spPr/>
      <dgm:t>
        <a:bodyPr/>
        <a:lstStyle/>
        <a:p>
          <a:endParaRPr lang="zh-CN" altLang="en-US"/>
        </a:p>
      </dgm:t>
    </dgm:pt>
    <dgm:pt modelId="{5B9B0A6E-14AD-4EDC-A6DE-CFA27AAA6BC6}" type="pres">
      <dgm:prSet presAssocID="{E251821D-4FCA-4E43-858D-0810C79EC142}" presName="levelTx" presStyleLbl="revTx" presStyleIdx="0" presStyleCnt="0">
        <dgm:presLayoutVars>
          <dgm:chMax val="1"/>
          <dgm:bulletEnabled val="1"/>
        </dgm:presLayoutVars>
      </dgm:prSet>
      <dgm:spPr/>
      <dgm:t>
        <a:bodyPr/>
        <a:lstStyle/>
        <a:p>
          <a:endParaRPr lang="zh-CN" altLang="en-US"/>
        </a:p>
      </dgm:t>
    </dgm:pt>
    <dgm:pt modelId="{42D76E7E-EB13-4908-81C1-6B71A07C7192}" type="pres">
      <dgm:prSet presAssocID="{C09DCB72-49B0-4CED-8AB9-5ECCF9A67697}" presName="Name8" presStyleCnt="0"/>
      <dgm:spPr/>
    </dgm:pt>
    <dgm:pt modelId="{A5245CCB-964C-42D4-8CCA-7A10456418C6}" type="pres">
      <dgm:prSet presAssocID="{C09DCB72-49B0-4CED-8AB9-5ECCF9A67697}" presName="level" presStyleLbl="node1" presStyleIdx="2" presStyleCnt="3">
        <dgm:presLayoutVars>
          <dgm:chMax val="1"/>
          <dgm:bulletEnabled val="1"/>
        </dgm:presLayoutVars>
      </dgm:prSet>
      <dgm:spPr/>
      <dgm:t>
        <a:bodyPr/>
        <a:lstStyle/>
        <a:p>
          <a:endParaRPr lang="zh-CN" altLang="en-US"/>
        </a:p>
      </dgm:t>
    </dgm:pt>
    <dgm:pt modelId="{25EA6A37-9F93-4F68-9F8C-107F22842845}" type="pres">
      <dgm:prSet presAssocID="{C09DCB72-49B0-4CED-8AB9-5ECCF9A67697}" presName="levelTx" presStyleLbl="revTx" presStyleIdx="0" presStyleCnt="0">
        <dgm:presLayoutVars>
          <dgm:chMax val="1"/>
          <dgm:bulletEnabled val="1"/>
        </dgm:presLayoutVars>
      </dgm:prSet>
      <dgm:spPr/>
      <dgm:t>
        <a:bodyPr/>
        <a:lstStyle/>
        <a:p>
          <a:endParaRPr lang="zh-CN" altLang="en-US"/>
        </a:p>
      </dgm:t>
    </dgm:pt>
  </dgm:ptLst>
  <dgm:cxnLst>
    <dgm:cxn modelId="{4CF53CE1-828F-4919-A88C-A4562BC06E07}" type="presOf" srcId="{E251821D-4FCA-4E43-858D-0810C79EC142}" destId="{61712116-0E84-48AA-9E6E-5D64244D0D03}" srcOrd="0" destOrd="0" presId="urn:microsoft.com/office/officeart/2005/8/layout/pyramid3"/>
    <dgm:cxn modelId="{CD04BF95-272B-4E0A-83F3-0D99A1EF950F}" srcId="{83168A98-B9CB-4F66-BE73-5BF80C52DE7C}" destId="{DAAE9504-3304-48B9-8CD6-696CE5ECE667}" srcOrd="0" destOrd="0" parTransId="{417F5A2C-C11A-4103-8BA8-387134F9F9E1}" sibTransId="{4CDB2BF6-65A3-4766-A836-B1A7F2170597}"/>
    <dgm:cxn modelId="{2FAEEE36-F980-45A9-B5ED-D0B37CE33F80}" type="presOf" srcId="{C09DCB72-49B0-4CED-8AB9-5ECCF9A67697}" destId="{25EA6A37-9F93-4F68-9F8C-107F22842845}" srcOrd="1" destOrd="0" presId="urn:microsoft.com/office/officeart/2005/8/layout/pyramid3"/>
    <dgm:cxn modelId="{CEF9DC6B-AA19-4194-B72D-230B6D2B6214}" type="presOf" srcId="{C09DCB72-49B0-4CED-8AB9-5ECCF9A67697}" destId="{A5245CCB-964C-42D4-8CCA-7A10456418C6}" srcOrd="0" destOrd="0" presId="urn:microsoft.com/office/officeart/2005/8/layout/pyramid3"/>
    <dgm:cxn modelId="{E74EBAE9-ADD4-4782-9A2A-F58C8E84AE3E}" type="presOf" srcId="{E251821D-4FCA-4E43-858D-0810C79EC142}" destId="{5B9B0A6E-14AD-4EDC-A6DE-CFA27AAA6BC6}" srcOrd="1" destOrd="0" presId="urn:microsoft.com/office/officeart/2005/8/layout/pyramid3"/>
    <dgm:cxn modelId="{53EE25C2-AD65-45AB-8B3B-D0E2B7F60D18}" srcId="{83168A98-B9CB-4F66-BE73-5BF80C52DE7C}" destId="{C09DCB72-49B0-4CED-8AB9-5ECCF9A67697}" srcOrd="2" destOrd="0" parTransId="{7B386064-90C2-4862-ADEB-62799AA6B491}" sibTransId="{5E15447A-B449-4D3C-B33B-19B2DD6355C9}"/>
    <dgm:cxn modelId="{F2A88F14-A78A-4A5A-B881-E34DB3B9C880}" type="presOf" srcId="{DAAE9504-3304-48B9-8CD6-696CE5ECE667}" destId="{630C6194-9930-400B-9297-3A87CB855FA9}" srcOrd="0" destOrd="0" presId="urn:microsoft.com/office/officeart/2005/8/layout/pyramid3"/>
    <dgm:cxn modelId="{A85FDF2F-1BC6-4E10-B490-CB618B47F908}" type="presOf" srcId="{83168A98-B9CB-4F66-BE73-5BF80C52DE7C}" destId="{9070973D-E046-44FB-AEEB-83A198D852A8}" srcOrd="0" destOrd="0" presId="urn:microsoft.com/office/officeart/2005/8/layout/pyramid3"/>
    <dgm:cxn modelId="{077177B5-C2E7-4D87-8D4D-DB92A6B95A51}" srcId="{83168A98-B9CB-4F66-BE73-5BF80C52DE7C}" destId="{E251821D-4FCA-4E43-858D-0810C79EC142}" srcOrd="1" destOrd="0" parTransId="{2F461AC1-7883-4C23-ACE0-A95F785928B2}" sibTransId="{CEA80BFA-F04B-456F-91DD-25162F78556D}"/>
    <dgm:cxn modelId="{4059C84B-20BA-414B-9A00-B853DE5C81EF}" type="presOf" srcId="{DAAE9504-3304-48B9-8CD6-696CE5ECE667}" destId="{79FD81D2-E165-4590-ADE6-000EBA3181A2}" srcOrd="1" destOrd="0" presId="urn:microsoft.com/office/officeart/2005/8/layout/pyramid3"/>
    <dgm:cxn modelId="{E5893C72-7CA6-414E-8CA4-DB5C0A5E3C57}" type="presParOf" srcId="{9070973D-E046-44FB-AEEB-83A198D852A8}" destId="{6029B389-F2E4-4625-AB30-4A480D81A2B6}" srcOrd="0" destOrd="0" presId="urn:microsoft.com/office/officeart/2005/8/layout/pyramid3"/>
    <dgm:cxn modelId="{DE1A094B-E948-47CD-AD69-5EBC5C27859F}" type="presParOf" srcId="{6029B389-F2E4-4625-AB30-4A480D81A2B6}" destId="{630C6194-9930-400B-9297-3A87CB855FA9}" srcOrd="0" destOrd="0" presId="urn:microsoft.com/office/officeart/2005/8/layout/pyramid3"/>
    <dgm:cxn modelId="{2857F29D-F114-4686-8D5E-EF3F7AE366CD}" type="presParOf" srcId="{6029B389-F2E4-4625-AB30-4A480D81A2B6}" destId="{79FD81D2-E165-4590-ADE6-000EBA3181A2}" srcOrd="1" destOrd="0" presId="urn:microsoft.com/office/officeart/2005/8/layout/pyramid3"/>
    <dgm:cxn modelId="{1311CA2B-B7DE-4BD9-A2D7-0822AA27A068}" type="presParOf" srcId="{9070973D-E046-44FB-AEEB-83A198D852A8}" destId="{E0D15C20-4EC5-4EEB-83FC-1B9BE430A415}" srcOrd="1" destOrd="0" presId="urn:microsoft.com/office/officeart/2005/8/layout/pyramid3"/>
    <dgm:cxn modelId="{A314ABE5-86BA-4ACF-8E7B-BC1922B774EE}" type="presParOf" srcId="{E0D15C20-4EC5-4EEB-83FC-1B9BE430A415}" destId="{61712116-0E84-48AA-9E6E-5D64244D0D03}" srcOrd="0" destOrd="0" presId="urn:microsoft.com/office/officeart/2005/8/layout/pyramid3"/>
    <dgm:cxn modelId="{F04BC82A-EAC1-41EC-B4BD-F404A09E6D8D}" type="presParOf" srcId="{E0D15C20-4EC5-4EEB-83FC-1B9BE430A415}" destId="{5B9B0A6E-14AD-4EDC-A6DE-CFA27AAA6BC6}" srcOrd="1" destOrd="0" presId="urn:microsoft.com/office/officeart/2005/8/layout/pyramid3"/>
    <dgm:cxn modelId="{F8AFB153-C62E-410E-84A2-DBCD65C588F5}" type="presParOf" srcId="{9070973D-E046-44FB-AEEB-83A198D852A8}" destId="{42D76E7E-EB13-4908-81C1-6B71A07C7192}" srcOrd="2" destOrd="0" presId="urn:microsoft.com/office/officeart/2005/8/layout/pyramid3"/>
    <dgm:cxn modelId="{69A5B911-C74E-4D34-BAC5-13D60D80AEA3}" type="presParOf" srcId="{42D76E7E-EB13-4908-81C1-6B71A07C7192}" destId="{A5245CCB-964C-42D4-8CCA-7A10456418C6}" srcOrd="0" destOrd="0" presId="urn:microsoft.com/office/officeart/2005/8/layout/pyramid3"/>
    <dgm:cxn modelId="{E6B82906-D342-44EF-8341-83839754162F}" type="presParOf" srcId="{42D76E7E-EB13-4908-81C1-6B71A07C7192}" destId="{25EA6A37-9F93-4F68-9F8C-107F22842845}"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22DCE7A-9C3D-4802-8349-B9786A0B781B}" type="doc">
      <dgm:prSet loTypeId="urn:microsoft.com/office/officeart/2005/8/layout/arrow2" loCatId="process" qsTypeId="urn:microsoft.com/office/officeart/2005/8/quickstyle/simple1" qsCatId="simple" csTypeId="urn:microsoft.com/office/officeart/2005/8/colors/accent1_2" csCatId="accent1" phldr="1"/>
      <dgm:spPr/>
    </dgm:pt>
    <dgm:pt modelId="{ABD98D86-7EB2-46BE-89D7-68E270A1A8AC}">
      <dgm:prSet phldrT="[文本]"/>
      <dgm:spPr/>
      <dgm:t>
        <a:bodyPr/>
        <a:lstStyle/>
        <a:p>
          <a:pPr algn="ctr"/>
          <a:r>
            <a:rPr lang="zh-CN" altLang="en-US" b="1" dirty="0" smtClean="0">
              <a:latin typeface="+mj-ea"/>
              <a:ea typeface="+mj-ea"/>
            </a:rPr>
            <a:t>五大硬件：学历学位、职称、课题、论文、成果</a:t>
          </a:r>
          <a:endParaRPr lang="zh-CN" altLang="en-US" b="1" dirty="0">
            <a:latin typeface="+mj-ea"/>
            <a:ea typeface="+mj-ea"/>
          </a:endParaRPr>
        </a:p>
      </dgm:t>
    </dgm:pt>
    <dgm:pt modelId="{1532A331-5D0E-4E96-B797-EB4F431059AA}" type="parTrans" cxnId="{247D81F4-F7A1-4665-8F71-F85AFC51B30D}">
      <dgm:prSet/>
      <dgm:spPr/>
      <dgm:t>
        <a:bodyPr/>
        <a:lstStyle/>
        <a:p>
          <a:endParaRPr lang="zh-CN" altLang="en-US"/>
        </a:p>
      </dgm:t>
    </dgm:pt>
    <dgm:pt modelId="{A3EA016D-4F43-4F75-B367-36743D465468}" type="sibTrans" cxnId="{247D81F4-F7A1-4665-8F71-F85AFC51B30D}">
      <dgm:prSet/>
      <dgm:spPr/>
      <dgm:t>
        <a:bodyPr/>
        <a:lstStyle/>
        <a:p>
          <a:endParaRPr lang="zh-CN" altLang="en-US"/>
        </a:p>
      </dgm:t>
    </dgm:pt>
    <dgm:pt modelId="{A4B1AE3D-AD9F-4254-88FC-B7488E77E55A}">
      <dgm:prSet phldrT="[文本]"/>
      <dgm:spPr/>
      <dgm:t>
        <a:bodyPr/>
        <a:lstStyle/>
        <a:p>
          <a:r>
            <a:rPr lang="zh-CN" altLang="en-US" b="1" dirty="0" smtClean="0">
              <a:latin typeface="+mj-ea"/>
              <a:ea typeface="+mj-ea"/>
            </a:rPr>
            <a:t>奖励、荣誉</a:t>
          </a:r>
          <a:endParaRPr lang="zh-CN" altLang="en-US" b="1" dirty="0">
            <a:latin typeface="+mj-ea"/>
            <a:ea typeface="+mj-ea"/>
          </a:endParaRPr>
        </a:p>
      </dgm:t>
    </dgm:pt>
    <dgm:pt modelId="{3AF7E638-5F4C-4CFC-866A-96BC9634FD5D}" type="parTrans" cxnId="{61AC9F2F-8B21-4A08-B1F3-A50DD8BC91CC}">
      <dgm:prSet/>
      <dgm:spPr/>
      <dgm:t>
        <a:bodyPr/>
        <a:lstStyle/>
        <a:p>
          <a:endParaRPr lang="zh-CN" altLang="en-US"/>
        </a:p>
      </dgm:t>
    </dgm:pt>
    <dgm:pt modelId="{13A4AAE4-C7E3-48D1-A2CA-5909B2ADABA0}" type="sibTrans" cxnId="{61AC9F2F-8B21-4A08-B1F3-A50DD8BC91CC}">
      <dgm:prSet/>
      <dgm:spPr/>
      <dgm:t>
        <a:bodyPr/>
        <a:lstStyle/>
        <a:p>
          <a:endParaRPr lang="zh-CN" altLang="en-US"/>
        </a:p>
      </dgm:t>
    </dgm:pt>
    <dgm:pt modelId="{FD24E23B-F812-4F84-9BE1-61C60CCB1804}">
      <dgm:prSet phldrT="[文本]"/>
      <dgm:spPr/>
      <dgm:t>
        <a:bodyPr/>
        <a:lstStyle/>
        <a:p>
          <a:r>
            <a:rPr lang="zh-CN" altLang="en-US" b="1" dirty="0" smtClean="0">
              <a:latin typeface="+mj-ea"/>
              <a:ea typeface="+mj-ea"/>
            </a:rPr>
            <a:t>学术任职学术地位</a:t>
          </a:r>
          <a:endParaRPr lang="zh-CN" altLang="en-US" b="1" dirty="0">
            <a:latin typeface="+mj-ea"/>
            <a:ea typeface="+mj-ea"/>
          </a:endParaRPr>
        </a:p>
      </dgm:t>
    </dgm:pt>
    <dgm:pt modelId="{C7DA758A-0DE2-4557-A3D1-A3A953BAC7AD}" type="parTrans" cxnId="{2BD0BDB4-9D03-4294-856B-65580F218581}">
      <dgm:prSet/>
      <dgm:spPr/>
      <dgm:t>
        <a:bodyPr/>
        <a:lstStyle/>
        <a:p>
          <a:endParaRPr lang="zh-CN" altLang="en-US"/>
        </a:p>
      </dgm:t>
    </dgm:pt>
    <dgm:pt modelId="{4B1CE3ED-AD56-4B6A-8477-39AE9D2A91D1}" type="sibTrans" cxnId="{2BD0BDB4-9D03-4294-856B-65580F218581}">
      <dgm:prSet/>
      <dgm:spPr/>
      <dgm:t>
        <a:bodyPr/>
        <a:lstStyle/>
        <a:p>
          <a:endParaRPr lang="zh-CN" altLang="en-US"/>
        </a:p>
      </dgm:t>
    </dgm:pt>
    <dgm:pt modelId="{B7E287DE-9889-4552-88D0-7669CE9B074A}" type="pres">
      <dgm:prSet presAssocID="{122DCE7A-9C3D-4802-8349-B9786A0B781B}" presName="arrowDiagram" presStyleCnt="0">
        <dgm:presLayoutVars>
          <dgm:chMax val="5"/>
          <dgm:dir/>
          <dgm:resizeHandles val="exact"/>
        </dgm:presLayoutVars>
      </dgm:prSet>
      <dgm:spPr/>
    </dgm:pt>
    <dgm:pt modelId="{B7D49DF8-A0A2-401B-970D-1DC91E6D9374}" type="pres">
      <dgm:prSet presAssocID="{122DCE7A-9C3D-4802-8349-B9786A0B781B}" presName="arrow" presStyleLbl="bgShp" presStyleIdx="0" presStyleCnt="1" custLinFactNeighborX="-209" custLinFactNeighborY="-145"/>
      <dgm:spPr/>
    </dgm:pt>
    <dgm:pt modelId="{7F90AD08-645B-422E-A289-4AE4D9ED7212}" type="pres">
      <dgm:prSet presAssocID="{122DCE7A-9C3D-4802-8349-B9786A0B781B}" presName="arrowDiagram3" presStyleCnt="0"/>
      <dgm:spPr/>
    </dgm:pt>
    <dgm:pt modelId="{9F7BA649-8895-41A3-9B1A-48EC3E577AF6}" type="pres">
      <dgm:prSet presAssocID="{ABD98D86-7EB2-46BE-89D7-68E270A1A8AC}" presName="bullet3a" presStyleLbl="node1" presStyleIdx="0" presStyleCnt="3"/>
      <dgm:spPr/>
    </dgm:pt>
    <dgm:pt modelId="{7ECBF71A-B9D0-4DB4-B84F-CC65CBDDC6A4}" type="pres">
      <dgm:prSet presAssocID="{ABD98D86-7EB2-46BE-89D7-68E270A1A8AC}" presName="textBox3a" presStyleLbl="revTx" presStyleIdx="0" presStyleCnt="3" custScaleX="397948" custLinFactX="9928" custLinFactNeighborX="100000" custLinFactNeighborY="2630">
        <dgm:presLayoutVars>
          <dgm:bulletEnabled val="1"/>
        </dgm:presLayoutVars>
      </dgm:prSet>
      <dgm:spPr/>
      <dgm:t>
        <a:bodyPr/>
        <a:lstStyle/>
        <a:p>
          <a:endParaRPr lang="zh-CN" altLang="en-US"/>
        </a:p>
      </dgm:t>
    </dgm:pt>
    <dgm:pt modelId="{B845E664-529E-4F66-A502-2CF257D33D62}" type="pres">
      <dgm:prSet presAssocID="{A4B1AE3D-AD9F-4254-88FC-B7488E77E55A}" presName="bullet3b" presStyleLbl="node1" presStyleIdx="1" presStyleCnt="3"/>
      <dgm:spPr/>
    </dgm:pt>
    <dgm:pt modelId="{2E13CB4A-A785-4F61-A59C-5C1FF5C443C5}" type="pres">
      <dgm:prSet presAssocID="{A4B1AE3D-AD9F-4254-88FC-B7488E77E55A}" presName="textBox3b" presStyleLbl="revTx" presStyleIdx="1" presStyleCnt="3" custScaleX="164115" custScaleY="40809" custLinFactNeighborX="44326" custLinFactNeighborY="-35901">
        <dgm:presLayoutVars>
          <dgm:bulletEnabled val="1"/>
        </dgm:presLayoutVars>
      </dgm:prSet>
      <dgm:spPr/>
      <dgm:t>
        <a:bodyPr/>
        <a:lstStyle/>
        <a:p>
          <a:endParaRPr lang="zh-CN" altLang="en-US"/>
        </a:p>
      </dgm:t>
    </dgm:pt>
    <dgm:pt modelId="{01113AC9-F516-4F17-95BF-DAE05F7C4BD4}" type="pres">
      <dgm:prSet presAssocID="{FD24E23B-F812-4F84-9BE1-61C60CCB1804}" presName="bullet3c" presStyleLbl="node1" presStyleIdx="2" presStyleCnt="3"/>
      <dgm:spPr/>
    </dgm:pt>
    <dgm:pt modelId="{0AFA7E9F-7D7C-442D-B69D-E14AF0ED33B1}" type="pres">
      <dgm:prSet presAssocID="{FD24E23B-F812-4F84-9BE1-61C60CCB1804}" presName="textBox3c" presStyleLbl="revTx" presStyleIdx="2" presStyleCnt="3" custScaleX="117505" custScaleY="36617" custLinFactNeighborX="28643" custLinFactNeighborY="-53859">
        <dgm:presLayoutVars>
          <dgm:bulletEnabled val="1"/>
        </dgm:presLayoutVars>
      </dgm:prSet>
      <dgm:spPr/>
      <dgm:t>
        <a:bodyPr/>
        <a:lstStyle/>
        <a:p>
          <a:endParaRPr lang="zh-CN" altLang="en-US"/>
        </a:p>
      </dgm:t>
    </dgm:pt>
  </dgm:ptLst>
  <dgm:cxnLst>
    <dgm:cxn modelId="{2710DCBE-FA3B-491D-8E39-0CF9B3B2B154}" type="presOf" srcId="{FD24E23B-F812-4F84-9BE1-61C60CCB1804}" destId="{0AFA7E9F-7D7C-442D-B69D-E14AF0ED33B1}" srcOrd="0" destOrd="0" presId="urn:microsoft.com/office/officeart/2005/8/layout/arrow2"/>
    <dgm:cxn modelId="{C917A684-E487-4B87-A826-A00909BA4BC0}" type="presOf" srcId="{ABD98D86-7EB2-46BE-89D7-68E270A1A8AC}" destId="{7ECBF71A-B9D0-4DB4-B84F-CC65CBDDC6A4}" srcOrd="0" destOrd="0" presId="urn:microsoft.com/office/officeart/2005/8/layout/arrow2"/>
    <dgm:cxn modelId="{61AC9F2F-8B21-4A08-B1F3-A50DD8BC91CC}" srcId="{122DCE7A-9C3D-4802-8349-B9786A0B781B}" destId="{A4B1AE3D-AD9F-4254-88FC-B7488E77E55A}" srcOrd="1" destOrd="0" parTransId="{3AF7E638-5F4C-4CFC-866A-96BC9634FD5D}" sibTransId="{13A4AAE4-C7E3-48D1-A2CA-5909B2ADABA0}"/>
    <dgm:cxn modelId="{2BD0BDB4-9D03-4294-856B-65580F218581}" srcId="{122DCE7A-9C3D-4802-8349-B9786A0B781B}" destId="{FD24E23B-F812-4F84-9BE1-61C60CCB1804}" srcOrd="2" destOrd="0" parTransId="{C7DA758A-0DE2-4557-A3D1-A3A953BAC7AD}" sibTransId="{4B1CE3ED-AD56-4B6A-8477-39AE9D2A91D1}"/>
    <dgm:cxn modelId="{563C8B2D-490E-473F-BD56-4C3C0FD0DB3C}" type="presOf" srcId="{122DCE7A-9C3D-4802-8349-B9786A0B781B}" destId="{B7E287DE-9889-4552-88D0-7669CE9B074A}" srcOrd="0" destOrd="0" presId="urn:microsoft.com/office/officeart/2005/8/layout/arrow2"/>
    <dgm:cxn modelId="{247D81F4-F7A1-4665-8F71-F85AFC51B30D}" srcId="{122DCE7A-9C3D-4802-8349-B9786A0B781B}" destId="{ABD98D86-7EB2-46BE-89D7-68E270A1A8AC}" srcOrd="0" destOrd="0" parTransId="{1532A331-5D0E-4E96-B797-EB4F431059AA}" sibTransId="{A3EA016D-4F43-4F75-B367-36743D465468}"/>
    <dgm:cxn modelId="{9E9ED64D-C9B8-46E5-A814-D5E09EDD4684}" type="presOf" srcId="{A4B1AE3D-AD9F-4254-88FC-B7488E77E55A}" destId="{2E13CB4A-A785-4F61-A59C-5C1FF5C443C5}" srcOrd="0" destOrd="0" presId="urn:microsoft.com/office/officeart/2005/8/layout/arrow2"/>
    <dgm:cxn modelId="{61640D5F-439C-4DF8-9C68-6829603A2465}" type="presParOf" srcId="{B7E287DE-9889-4552-88D0-7669CE9B074A}" destId="{B7D49DF8-A0A2-401B-970D-1DC91E6D9374}" srcOrd="0" destOrd="0" presId="urn:microsoft.com/office/officeart/2005/8/layout/arrow2"/>
    <dgm:cxn modelId="{360F5D4A-3C57-41EF-A0F3-E0EDC3046050}" type="presParOf" srcId="{B7E287DE-9889-4552-88D0-7669CE9B074A}" destId="{7F90AD08-645B-422E-A289-4AE4D9ED7212}" srcOrd="1" destOrd="0" presId="urn:microsoft.com/office/officeart/2005/8/layout/arrow2"/>
    <dgm:cxn modelId="{BCE09A0D-D298-4DA6-92E8-EF6C0C281CFC}" type="presParOf" srcId="{7F90AD08-645B-422E-A289-4AE4D9ED7212}" destId="{9F7BA649-8895-41A3-9B1A-48EC3E577AF6}" srcOrd="0" destOrd="0" presId="urn:microsoft.com/office/officeart/2005/8/layout/arrow2"/>
    <dgm:cxn modelId="{BAFD8866-3280-46EE-A417-58B98272C4BE}" type="presParOf" srcId="{7F90AD08-645B-422E-A289-4AE4D9ED7212}" destId="{7ECBF71A-B9D0-4DB4-B84F-CC65CBDDC6A4}" srcOrd="1" destOrd="0" presId="urn:microsoft.com/office/officeart/2005/8/layout/arrow2"/>
    <dgm:cxn modelId="{3C989E2B-E993-4EBE-9D05-0A6FAE579788}" type="presParOf" srcId="{7F90AD08-645B-422E-A289-4AE4D9ED7212}" destId="{B845E664-529E-4F66-A502-2CF257D33D62}" srcOrd="2" destOrd="0" presId="urn:microsoft.com/office/officeart/2005/8/layout/arrow2"/>
    <dgm:cxn modelId="{6314903B-4877-4B65-A7EA-DFF74431788A}" type="presParOf" srcId="{7F90AD08-645B-422E-A289-4AE4D9ED7212}" destId="{2E13CB4A-A785-4F61-A59C-5C1FF5C443C5}" srcOrd="3" destOrd="0" presId="urn:microsoft.com/office/officeart/2005/8/layout/arrow2"/>
    <dgm:cxn modelId="{442FB46A-5444-41AA-867D-D212EC7EC7E8}" type="presParOf" srcId="{7F90AD08-645B-422E-A289-4AE4D9ED7212}" destId="{01113AC9-F516-4F17-95BF-DAE05F7C4BD4}" srcOrd="4" destOrd="0" presId="urn:microsoft.com/office/officeart/2005/8/layout/arrow2"/>
    <dgm:cxn modelId="{816C127C-8AEE-4FDB-8B6E-1129CDF7394E}" type="presParOf" srcId="{7F90AD08-645B-422E-A289-4AE4D9ED7212}" destId="{0AFA7E9F-7D7C-442D-B69D-E14AF0ED33B1}"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77C2BC-17E5-4BEE-9CB1-296275887579}">
      <dsp:nvSpPr>
        <dsp:cNvPr id="0" name=""/>
        <dsp:cNvSpPr/>
      </dsp:nvSpPr>
      <dsp:spPr>
        <a:xfrm>
          <a:off x="86645" y="1608803"/>
          <a:ext cx="21322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高校教师</a:t>
          </a:r>
          <a:endParaRPr lang="zh-CN" altLang="en-US" sz="3900" b="1" kern="1200" dirty="0"/>
        </a:p>
      </dsp:txBody>
      <dsp:txXfrm>
        <a:off x="117871" y="1640029"/>
        <a:ext cx="2069829" cy="1003688"/>
      </dsp:txXfrm>
    </dsp:sp>
    <dsp:sp modelId="{39A868FC-911C-4E40-96AE-BFC8D649557A}">
      <dsp:nvSpPr>
        <dsp:cNvPr id="0" name=""/>
        <dsp:cNvSpPr/>
      </dsp:nvSpPr>
      <dsp:spPr>
        <a:xfrm rot="18044393">
          <a:off x="1811060" y="1404561"/>
          <a:ext cx="1668643" cy="40429"/>
        </a:xfrm>
        <a:custGeom>
          <a:avLst/>
          <a:gdLst/>
          <a:ahLst/>
          <a:cxnLst/>
          <a:rect l="0" t="0" r="0" b="0"/>
          <a:pathLst>
            <a:path>
              <a:moveTo>
                <a:pt x="0" y="20214"/>
              </a:moveTo>
              <a:lnTo>
                <a:pt x="1668643"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2603666" y="1383060"/>
        <a:ext cx="83432" cy="83432"/>
      </dsp:txXfrm>
    </dsp:sp>
    <dsp:sp modelId="{5577D8BC-93C5-4226-B6B3-6EE8B27B429B}">
      <dsp:nvSpPr>
        <dsp:cNvPr id="0" name=""/>
        <dsp:cNvSpPr/>
      </dsp:nvSpPr>
      <dsp:spPr>
        <a:xfrm>
          <a:off x="3071839" y="174609"/>
          <a:ext cx="2439735"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专任教师</a:t>
          </a:r>
          <a:endParaRPr lang="zh-CN" altLang="en-US" sz="3900" b="1" kern="1200" dirty="0"/>
        </a:p>
      </dsp:txBody>
      <dsp:txXfrm>
        <a:off x="3103065" y="205835"/>
        <a:ext cx="2377283" cy="1003688"/>
      </dsp:txXfrm>
    </dsp:sp>
    <dsp:sp modelId="{D71FACF5-D7E3-4C0E-B1F7-B8FD1FA4E22A}">
      <dsp:nvSpPr>
        <dsp:cNvPr id="0" name=""/>
        <dsp:cNvSpPr/>
      </dsp:nvSpPr>
      <dsp:spPr>
        <a:xfrm rot="3295158">
          <a:off x="1903370" y="2728879"/>
          <a:ext cx="1484023" cy="40429"/>
        </a:xfrm>
        <a:custGeom>
          <a:avLst/>
          <a:gdLst/>
          <a:ahLst/>
          <a:cxnLst/>
          <a:rect l="0" t="0" r="0" b="0"/>
          <a:pathLst>
            <a:path>
              <a:moveTo>
                <a:pt x="0" y="20214"/>
              </a:moveTo>
              <a:lnTo>
                <a:pt x="1484023"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2608282" y="2711993"/>
        <a:ext cx="74201" cy="74201"/>
      </dsp:txXfrm>
    </dsp:sp>
    <dsp:sp modelId="{6BCE1A6F-DF0A-40A7-9C05-844089AE7E8F}">
      <dsp:nvSpPr>
        <dsp:cNvPr id="0" name=""/>
        <dsp:cNvSpPr/>
      </dsp:nvSpPr>
      <dsp:spPr>
        <a:xfrm>
          <a:off x="3071839" y="2823244"/>
          <a:ext cx="24288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其他教师</a:t>
          </a:r>
          <a:endParaRPr lang="zh-CN" altLang="en-US" sz="3900" b="1" kern="1200" dirty="0"/>
        </a:p>
      </dsp:txBody>
      <dsp:txXfrm>
        <a:off x="3103065" y="2854470"/>
        <a:ext cx="2366429" cy="1003688"/>
      </dsp:txXfrm>
    </dsp:sp>
    <dsp:sp modelId="{4003C8DE-832F-45E9-8547-63890F62B2B4}">
      <dsp:nvSpPr>
        <dsp:cNvPr id="0" name=""/>
        <dsp:cNvSpPr/>
      </dsp:nvSpPr>
      <dsp:spPr>
        <a:xfrm rot="17208977">
          <a:off x="4453099" y="1925056"/>
          <a:ext cx="2948156" cy="40429"/>
        </a:xfrm>
        <a:custGeom>
          <a:avLst/>
          <a:gdLst/>
          <a:ahLst/>
          <a:cxnLst/>
          <a:rect l="0" t="0" r="0" b="0"/>
          <a:pathLst>
            <a:path>
              <a:moveTo>
                <a:pt x="0" y="20214"/>
              </a:moveTo>
              <a:lnTo>
                <a:pt x="2948156"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b="1" kern="1200"/>
        </a:p>
      </dsp:txBody>
      <dsp:txXfrm>
        <a:off x="5853473" y="1871567"/>
        <a:ext cx="147407" cy="147407"/>
      </dsp:txXfrm>
    </dsp:sp>
    <dsp:sp modelId="{B0B5FF49-1A52-4DCA-83E2-1F2120307FFA}">
      <dsp:nvSpPr>
        <dsp:cNvPr id="0" name=""/>
        <dsp:cNvSpPr/>
      </dsp:nvSpPr>
      <dsp:spPr>
        <a:xfrm>
          <a:off x="6353633" y="1158"/>
          <a:ext cx="21322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兼职教师</a:t>
          </a:r>
          <a:endParaRPr lang="zh-CN" altLang="en-US" sz="3900" b="1" kern="1200" dirty="0"/>
        </a:p>
      </dsp:txBody>
      <dsp:txXfrm>
        <a:off x="6384859" y="32384"/>
        <a:ext cx="2069829" cy="1003688"/>
      </dsp:txXfrm>
    </dsp:sp>
    <dsp:sp modelId="{15CBFDEA-F9F6-453B-A12B-566742172323}">
      <dsp:nvSpPr>
        <dsp:cNvPr id="0" name=""/>
        <dsp:cNvSpPr/>
      </dsp:nvSpPr>
      <dsp:spPr>
        <a:xfrm rot="17887199">
          <a:off x="5022363" y="2538087"/>
          <a:ext cx="1809627" cy="40429"/>
        </a:xfrm>
        <a:custGeom>
          <a:avLst/>
          <a:gdLst/>
          <a:ahLst/>
          <a:cxnLst/>
          <a:rect l="0" t="0" r="0" b="0"/>
          <a:pathLst>
            <a:path>
              <a:moveTo>
                <a:pt x="0" y="20214"/>
              </a:moveTo>
              <a:lnTo>
                <a:pt x="1809627"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b="1" kern="1200"/>
        </a:p>
      </dsp:txBody>
      <dsp:txXfrm>
        <a:off x="5881936" y="2513062"/>
        <a:ext cx="90481" cy="90481"/>
      </dsp:txXfrm>
    </dsp:sp>
    <dsp:sp modelId="{68A35A86-4B48-461C-A4E9-3F48356578A1}">
      <dsp:nvSpPr>
        <dsp:cNvPr id="0" name=""/>
        <dsp:cNvSpPr/>
      </dsp:nvSpPr>
      <dsp:spPr>
        <a:xfrm>
          <a:off x="6353633" y="1227220"/>
          <a:ext cx="21322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外聘教师</a:t>
          </a:r>
          <a:endParaRPr lang="en-US" altLang="zh-CN" sz="3900" b="1" kern="1200" dirty="0" smtClean="0"/>
        </a:p>
      </dsp:txBody>
      <dsp:txXfrm>
        <a:off x="6384859" y="1258446"/>
        <a:ext cx="2069829" cy="1003688"/>
      </dsp:txXfrm>
    </dsp:sp>
    <dsp:sp modelId="{A0F930A1-3979-4DC5-A46B-48BF6F4C46B0}">
      <dsp:nvSpPr>
        <dsp:cNvPr id="0" name=""/>
        <dsp:cNvSpPr/>
      </dsp:nvSpPr>
      <dsp:spPr>
        <a:xfrm rot="20193037">
          <a:off x="5462330" y="3151118"/>
          <a:ext cx="929694" cy="40429"/>
        </a:xfrm>
        <a:custGeom>
          <a:avLst/>
          <a:gdLst/>
          <a:ahLst/>
          <a:cxnLst/>
          <a:rect l="0" t="0" r="0" b="0"/>
          <a:pathLst>
            <a:path>
              <a:moveTo>
                <a:pt x="0" y="20214"/>
              </a:moveTo>
              <a:lnTo>
                <a:pt x="92969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5903934" y="3148091"/>
        <a:ext cx="46484" cy="46484"/>
      </dsp:txXfrm>
    </dsp:sp>
    <dsp:sp modelId="{179A004C-B9CA-4584-91E3-8E36B28DB829}">
      <dsp:nvSpPr>
        <dsp:cNvPr id="0" name=""/>
        <dsp:cNvSpPr/>
      </dsp:nvSpPr>
      <dsp:spPr>
        <a:xfrm>
          <a:off x="6353633" y="2453282"/>
          <a:ext cx="21322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返聘教师</a:t>
          </a:r>
          <a:endParaRPr lang="zh-CN" altLang="en-US" sz="3900" b="1" kern="1200" dirty="0"/>
        </a:p>
      </dsp:txBody>
      <dsp:txXfrm>
        <a:off x="6384859" y="2484508"/>
        <a:ext cx="2069829" cy="1003688"/>
      </dsp:txXfrm>
    </dsp:sp>
    <dsp:sp modelId="{0031FE5E-9F41-41AD-98CB-5D908F0CC71D}">
      <dsp:nvSpPr>
        <dsp:cNvPr id="0" name=""/>
        <dsp:cNvSpPr/>
      </dsp:nvSpPr>
      <dsp:spPr>
        <a:xfrm rot="2706412">
          <a:off x="5322948" y="3764149"/>
          <a:ext cx="1208456" cy="40429"/>
        </a:xfrm>
        <a:custGeom>
          <a:avLst/>
          <a:gdLst/>
          <a:ahLst/>
          <a:cxnLst/>
          <a:rect l="0" t="0" r="0" b="0"/>
          <a:pathLst>
            <a:path>
              <a:moveTo>
                <a:pt x="0" y="20214"/>
              </a:moveTo>
              <a:lnTo>
                <a:pt x="1208456"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1" kern="1200"/>
        </a:p>
      </dsp:txBody>
      <dsp:txXfrm>
        <a:off x="5896965" y="3754153"/>
        <a:ext cx="60422" cy="60422"/>
      </dsp:txXfrm>
    </dsp:sp>
    <dsp:sp modelId="{66F51277-79A7-4916-B3C5-8517E9BE8FD5}">
      <dsp:nvSpPr>
        <dsp:cNvPr id="0" name=""/>
        <dsp:cNvSpPr/>
      </dsp:nvSpPr>
      <dsp:spPr>
        <a:xfrm>
          <a:off x="6353633" y="3679344"/>
          <a:ext cx="2132281" cy="106614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lvl="0" algn="ctr" defTabSz="1733550">
            <a:lnSpc>
              <a:spcPct val="90000"/>
            </a:lnSpc>
            <a:spcBef>
              <a:spcPct val="0"/>
            </a:spcBef>
            <a:spcAft>
              <a:spcPct val="35000"/>
            </a:spcAft>
          </a:pPr>
          <a:r>
            <a:rPr lang="zh-CN" altLang="en-US" sz="3900" b="1" kern="1200" dirty="0" smtClean="0"/>
            <a:t>特聘教师</a:t>
          </a:r>
          <a:endParaRPr lang="zh-CN" altLang="en-US" sz="3900" b="1" kern="1200" dirty="0"/>
        </a:p>
      </dsp:txBody>
      <dsp:txXfrm>
        <a:off x="6384859" y="3710570"/>
        <a:ext cx="2069829" cy="100368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A93D53-7217-4FA3-9F45-A4A38FEF1D4E}">
      <dsp:nvSpPr>
        <dsp:cNvPr id="0" name=""/>
        <dsp:cNvSpPr/>
      </dsp:nvSpPr>
      <dsp:spPr>
        <a:xfrm>
          <a:off x="2639850" y="0"/>
          <a:ext cx="2578478" cy="1354666"/>
        </a:xfrm>
        <a:prstGeom prst="trapezoid">
          <a:avLst>
            <a:gd name="adj" fmla="val 9668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100000"/>
            </a:lnSpc>
            <a:spcBef>
              <a:spcPct val="0"/>
            </a:spcBef>
            <a:spcAft>
              <a:spcPts val="0"/>
            </a:spcAft>
          </a:pPr>
          <a:r>
            <a:rPr lang="zh-CN" altLang="en-US" sz="4000" b="1" kern="1200" dirty="0" smtClean="0">
              <a:solidFill>
                <a:srgbClr val="C00000"/>
              </a:solidFill>
            </a:rPr>
            <a:t>高层次</a:t>
          </a:r>
          <a:endParaRPr lang="en-US" altLang="zh-CN" sz="4000" b="1" kern="1200" dirty="0" smtClean="0">
            <a:solidFill>
              <a:srgbClr val="C00000"/>
            </a:solidFill>
          </a:endParaRPr>
        </a:p>
        <a:p>
          <a:pPr lvl="0" algn="ctr" defTabSz="1778000">
            <a:lnSpc>
              <a:spcPct val="100000"/>
            </a:lnSpc>
            <a:spcBef>
              <a:spcPct val="0"/>
            </a:spcBef>
            <a:spcAft>
              <a:spcPts val="0"/>
            </a:spcAft>
          </a:pPr>
          <a:r>
            <a:rPr lang="zh-CN" altLang="en-US" sz="4000" b="1" kern="1200" dirty="0" smtClean="0">
              <a:solidFill>
                <a:srgbClr val="C00000"/>
              </a:solidFill>
            </a:rPr>
            <a:t>人才</a:t>
          </a:r>
          <a:endParaRPr lang="zh-CN" altLang="en-US" sz="4000" b="1" kern="1200" dirty="0">
            <a:solidFill>
              <a:srgbClr val="C00000"/>
            </a:solidFill>
          </a:endParaRPr>
        </a:p>
      </dsp:txBody>
      <dsp:txXfrm>
        <a:off x="2639850" y="0"/>
        <a:ext cx="2578478" cy="1354666"/>
      </dsp:txXfrm>
    </dsp:sp>
    <dsp:sp modelId="{0CDEFC51-0C82-42FD-AE0E-34643FBC739F}">
      <dsp:nvSpPr>
        <dsp:cNvPr id="0" name=""/>
        <dsp:cNvSpPr/>
      </dsp:nvSpPr>
      <dsp:spPr>
        <a:xfrm>
          <a:off x="1309696" y="1354666"/>
          <a:ext cx="5238786" cy="1354666"/>
        </a:xfrm>
        <a:prstGeom prst="trapezoid">
          <a:avLst>
            <a:gd name="adj" fmla="val 9668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zh-CN" altLang="en-US" sz="3500" b="1" kern="1200" dirty="0" smtClean="0">
              <a:solidFill>
                <a:schemeClr val="bg1"/>
              </a:solidFill>
            </a:rPr>
            <a:t>具有高级职称</a:t>
          </a:r>
          <a:endParaRPr lang="en-US" altLang="zh-CN" sz="3500" b="1" kern="1200" dirty="0" smtClean="0">
            <a:solidFill>
              <a:schemeClr val="bg1"/>
            </a:solidFill>
          </a:endParaRPr>
        </a:p>
        <a:p>
          <a:pPr lvl="0" algn="ctr" defTabSz="1555750">
            <a:lnSpc>
              <a:spcPct val="90000"/>
            </a:lnSpc>
            <a:spcBef>
              <a:spcPct val="0"/>
            </a:spcBef>
            <a:spcAft>
              <a:spcPct val="35000"/>
            </a:spcAft>
          </a:pPr>
          <a:r>
            <a:rPr lang="zh-CN" altLang="en-US" sz="3500" b="1" kern="1200" dirty="0" smtClean="0">
              <a:solidFill>
                <a:schemeClr val="bg1"/>
              </a:solidFill>
            </a:rPr>
            <a:t>硕博士</a:t>
          </a:r>
          <a:endParaRPr lang="zh-CN" altLang="en-US" sz="3500" b="1" kern="1200" dirty="0">
            <a:solidFill>
              <a:schemeClr val="bg1"/>
            </a:solidFill>
          </a:endParaRPr>
        </a:p>
      </dsp:txBody>
      <dsp:txXfrm>
        <a:off x="2226484" y="1354666"/>
        <a:ext cx="3405211" cy="1354666"/>
      </dsp:txXfrm>
    </dsp:sp>
    <dsp:sp modelId="{4ED36F96-B412-4528-AE89-24DDD56B20FB}">
      <dsp:nvSpPr>
        <dsp:cNvPr id="0" name=""/>
        <dsp:cNvSpPr/>
      </dsp:nvSpPr>
      <dsp:spPr>
        <a:xfrm>
          <a:off x="0" y="2709333"/>
          <a:ext cx="7858180" cy="1354666"/>
        </a:xfrm>
        <a:prstGeom prst="trapezoid">
          <a:avLst>
            <a:gd name="adj" fmla="val 9668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zh-CN" altLang="en-US" sz="3500" b="1" kern="1200" dirty="0" smtClean="0">
              <a:solidFill>
                <a:schemeClr val="bg1"/>
              </a:solidFill>
            </a:rPr>
            <a:t>应届博士研究生</a:t>
          </a:r>
          <a:endParaRPr lang="en-US" altLang="zh-CN" sz="3500" b="1" kern="1200" dirty="0" smtClean="0">
            <a:solidFill>
              <a:schemeClr val="bg1"/>
            </a:solidFill>
          </a:endParaRPr>
        </a:p>
        <a:p>
          <a:pPr lvl="0" algn="ctr" defTabSz="1555750">
            <a:lnSpc>
              <a:spcPct val="90000"/>
            </a:lnSpc>
            <a:spcBef>
              <a:spcPct val="0"/>
            </a:spcBef>
            <a:spcAft>
              <a:spcPct val="35000"/>
            </a:spcAft>
          </a:pPr>
          <a:r>
            <a:rPr lang="zh-CN" altLang="en-US" sz="3500" b="1" kern="1200" dirty="0" smtClean="0">
              <a:solidFill>
                <a:schemeClr val="bg1"/>
              </a:solidFill>
            </a:rPr>
            <a:t>紧缺专业硕士研究生</a:t>
          </a:r>
          <a:endParaRPr lang="zh-CN" altLang="en-US" sz="3500" b="1" kern="1200" dirty="0">
            <a:solidFill>
              <a:schemeClr val="bg1"/>
            </a:solidFill>
          </a:endParaRPr>
        </a:p>
      </dsp:txBody>
      <dsp:txXfrm>
        <a:off x="1375181" y="2709333"/>
        <a:ext cx="5107817" cy="135466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3D5EBF-4818-4867-B1F0-E45946DB80DE}">
      <dsp:nvSpPr>
        <dsp:cNvPr id="0" name=""/>
        <dsp:cNvSpPr/>
      </dsp:nvSpPr>
      <dsp:spPr>
        <a:xfrm>
          <a:off x="500067" y="849287"/>
          <a:ext cx="3374391" cy="257973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b="0" kern="1200" dirty="0" smtClean="0">
              <a:latin typeface="+mj-ea"/>
              <a:ea typeface="+mj-ea"/>
            </a:rPr>
            <a:t>专任教师</a:t>
          </a:r>
          <a:endParaRPr lang="en-US" altLang="zh-CN" sz="3800" b="0" kern="1200" dirty="0" smtClean="0">
            <a:latin typeface="+mj-ea"/>
            <a:ea typeface="+mj-ea"/>
          </a:endParaRPr>
        </a:p>
        <a:p>
          <a:pPr lvl="0" algn="ctr" defTabSz="1689100">
            <a:lnSpc>
              <a:spcPct val="90000"/>
            </a:lnSpc>
            <a:spcBef>
              <a:spcPct val="0"/>
            </a:spcBef>
            <a:spcAft>
              <a:spcPct val="35000"/>
            </a:spcAft>
          </a:pPr>
          <a:r>
            <a:rPr lang="zh-CN" altLang="en-US" sz="3800" b="0" kern="1200" dirty="0" smtClean="0">
              <a:latin typeface="+mj-ea"/>
              <a:ea typeface="+mj-ea"/>
            </a:rPr>
            <a:t>（在编在岗并同时具备）</a:t>
          </a:r>
          <a:endParaRPr lang="zh-CN" altLang="en-US" sz="3800" b="0" kern="1200" dirty="0">
            <a:latin typeface="+mj-ea"/>
            <a:ea typeface="+mj-ea"/>
          </a:endParaRPr>
        </a:p>
      </dsp:txBody>
      <dsp:txXfrm>
        <a:off x="575625" y="924845"/>
        <a:ext cx="3223275" cy="2428622"/>
      </dsp:txXfrm>
    </dsp:sp>
    <dsp:sp modelId="{F50F77A0-EB66-472D-80F9-71DE05A1B50F}">
      <dsp:nvSpPr>
        <dsp:cNvPr id="0" name=""/>
        <dsp:cNvSpPr/>
      </dsp:nvSpPr>
      <dsp:spPr>
        <a:xfrm rot="18289469">
          <a:off x="3485322" y="1367175"/>
          <a:ext cx="1814425" cy="54492"/>
        </a:xfrm>
        <a:custGeom>
          <a:avLst/>
          <a:gdLst/>
          <a:ahLst/>
          <a:cxnLst/>
          <a:rect l="0" t="0" r="0" b="0"/>
          <a:pathLst>
            <a:path>
              <a:moveTo>
                <a:pt x="0" y="27246"/>
              </a:moveTo>
              <a:lnTo>
                <a:pt x="1814425"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a:off x="4347175" y="1349060"/>
        <a:ext cx="90721" cy="90721"/>
      </dsp:txXfrm>
    </dsp:sp>
    <dsp:sp modelId="{B7F89DC1-FDA1-426B-894F-533458D86903}">
      <dsp:nvSpPr>
        <dsp:cNvPr id="0" name=""/>
        <dsp:cNvSpPr/>
      </dsp:nvSpPr>
      <dsp:spPr>
        <a:xfrm>
          <a:off x="4910612" y="2089"/>
          <a:ext cx="2447499" cy="12951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b="0" kern="1200" dirty="0" smtClean="0">
              <a:latin typeface="+mj-ea"/>
              <a:ea typeface="+mj-ea"/>
            </a:rPr>
            <a:t>高校教师资格证</a:t>
          </a:r>
        </a:p>
      </dsp:txBody>
      <dsp:txXfrm>
        <a:off x="4948547" y="40024"/>
        <a:ext cx="2371629" cy="1219322"/>
      </dsp:txXfrm>
    </dsp:sp>
    <dsp:sp modelId="{B938DF22-EFB5-4C3B-A9C6-8B5CA61BC4F2}">
      <dsp:nvSpPr>
        <dsp:cNvPr id="0" name=""/>
        <dsp:cNvSpPr/>
      </dsp:nvSpPr>
      <dsp:spPr>
        <a:xfrm>
          <a:off x="3874458" y="2111910"/>
          <a:ext cx="1036154" cy="54492"/>
        </a:xfrm>
        <a:custGeom>
          <a:avLst/>
          <a:gdLst/>
          <a:ahLst/>
          <a:cxnLst/>
          <a:rect l="0" t="0" r="0" b="0"/>
          <a:pathLst>
            <a:path>
              <a:moveTo>
                <a:pt x="0" y="27246"/>
              </a:moveTo>
              <a:lnTo>
                <a:pt x="1036154"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66632" y="2113253"/>
        <a:ext cx="51807" cy="51807"/>
      </dsp:txXfrm>
    </dsp:sp>
    <dsp:sp modelId="{541B951D-6E9D-4A52-8407-928B8134FCAF}">
      <dsp:nvSpPr>
        <dsp:cNvPr id="0" name=""/>
        <dsp:cNvSpPr/>
      </dsp:nvSpPr>
      <dsp:spPr>
        <a:xfrm>
          <a:off x="4910612" y="1491560"/>
          <a:ext cx="2447499" cy="12951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b="0" kern="1200" dirty="0" smtClean="0">
              <a:latin typeface="+mj-ea"/>
              <a:ea typeface="+mj-ea"/>
            </a:rPr>
            <a:t>高校教学系列职称</a:t>
          </a:r>
        </a:p>
      </dsp:txBody>
      <dsp:txXfrm>
        <a:off x="4948547" y="1529495"/>
        <a:ext cx="2371629" cy="1219322"/>
      </dsp:txXfrm>
    </dsp:sp>
    <dsp:sp modelId="{42D62978-9EA3-4AE1-B9A6-A8640650C2CB}">
      <dsp:nvSpPr>
        <dsp:cNvPr id="0" name=""/>
        <dsp:cNvSpPr/>
      </dsp:nvSpPr>
      <dsp:spPr>
        <a:xfrm rot="3310531">
          <a:off x="3485322" y="2856646"/>
          <a:ext cx="1814425" cy="54492"/>
        </a:xfrm>
        <a:custGeom>
          <a:avLst/>
          <a:gdLst/>
          <a:ahLst/>
          <a:cxnLst/>
          <a:rect l="0" t="0" r="0" b="0"/>
          <a:pathLst>
            <a:path>
              <a:moveTo>
                <a:pt x="0" y="27246"/>
              </a:moveTo>
              <a:lnTo>
                <a:pt x="1814425"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a:off x="4347175" y="2838532"/>
        <a:ext cx="90721" cy="90721"/>
      </dsp:txXfrm>
    </dsp:sp>
    <dsp:sp modelId="{97AD4F7E-D7F7-46FB-8CDD-3C1EA55E27E8}">
      <dsp:nvSpPr>
        <dsp:cNvPr id="0" name=""/>
        <dsp:cNvSpPr/>
      </dsp:nvSpPr>
      <dsp:spPr>
        <a:xfrm>
          <a:off x="4910612" y="2981032"/>
          <a:ext cx="2447499" cy="12951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b="0" kern="1200" dirty="0" smtClean="0">
              <a:latin typeface="+mj-ea"/>
              <a:ea typeface="+mj-ea"/>
            </a:rPr>
            <a:t>从事高校教学工作</a:t>
          </a:r>
        </a:p>
      </dsp:txBody>
      <dsp:txXfrm>
        <a:off x="4948547" y="3018967"/>
        <a:ext cx="2371629" cy="12193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3D5EBF-4818-4867-B1F0-E45946DB80DE}">
      <dsp:nvSpPr>
        <dsp:cNvPr id="0" name=""/>
        <dsp:cNvSpPr/>
      </dsp:nvSpPr>
      <dsp:spPr>
        <a:xfrm>
          <a:off x="0" y="1532816"/>
          <a:ext cx="1319243" cy="151960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b="0" kern="1200" dirty="0" smtClean="0">
              <a:latin typeface="+mj-ea"/>
              <a:ea typeface="+mj-ea"/>
            </a:rPr>
            <a:t>主讲</a:t>
          </a:r>
          <a:endParaRPr lang="en-US" altLang="zh-CN" sz="3200" b="0" kern="1200" dirty="0" smtClean="0">
            <a:latin typeface="+mj-ea"/>
            <a:ea typeface="+mj-ea"/>
          </a:endParaRPr>
        </a:p>
        <a:p>
          <a:pPr lvl="0" algn="ctr" defTabSz="1422400">
            <a:lnSpc>
              <a:spcPct val="90000"/>
            </a:lnSpc>
            <a:spcBef>
              <a:spcPct val="0"/>
            </a:spcBef>
            <a:spcAft>
              <a:spcPct val="35000"/>
            </a:spcAft>
          </a:pPr>
          <a:r>
            <a:rPr lang="zh-CN" altLang="en-US" sz="3200" b="0" kern="1200" dirty="0" smtClean="0">
              <a:latin typeface="+mj-ea"/>
              <a:ea typeface="+mj-ea"/>
            </a:rPr>
            <a:t>教师</a:t>
          </a:r>
          <a:endParaRPr lang="zh-CN" altLang="en-US" sz="3200" b="0" kern="1200" dirty="0">
            <a:latin typeface="+mj-ea"/>
            <a:ea typeface="+mj-ea"/>
          </a:endParaRPr>
        </a:p>
      </dsp:txBody>
      <dsp:txXfrm>
        <a:off x="38639" y="1571455"/>
        <a:ext cx="1241965" cy="1442328"/>
      </dsp:txXfrm>
    </dsp:sp>
    <dsp:sp modelId="{F50F77A0-EB66-472D-80F9-71DE05A1B50F}">
      <dsp:nvSpPr>
        <dsp:cNvPr id="0" name=""/>
        <dsp:cNvSpPr/>
      </dsp:nvSpPr>
      <dsp:spPr>
        <a:xfrm rot="17477017">
          <a:off x="973861" y="1768423"/>
          <a:ext cx="1084376" cy="37975"/>
        </a:xfrm>
        <a:custGeom>
          <a:avLst/>
          <a:gdLst/>
          <a:ahLst/>
          <a:cxnLst/>
          <a:rect l="0" t="0" r="0" b="0"/>
          <a:pathLst>
            <a:path>
              <a:moveTo>
                <a:pt x="0" y="18987"/>
              </a:moveTo>
              <a:lnTo>
                <a:pt x="1084376" y="1898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1488940" y="1760302"/>
        <a:ext cx="54218" cy="54218"/>
      </dsp:txXfrm>
    </dsp:sp>
    <dsp:sp modelId="{B7F89DC1-FDA1-426B-894F-533458D86903}">
      <dsp:nvSpPr>
        <dsp:cNvPr id="0" name=""/>
        <dsp:cNvSpPr/>
      </dsp:nvSpPr>
      <dsp:spPr>
        <a:xfrm>
          <a:off x="1712855" y="732087"/>
          <a:ext cx="1684410" cy="11002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b="0" kern="1200" dirty="0" smtClean="0">
              <a:latin typeface="+mj-ea"/>
              <a:ea typeface="+mj-ea"/>
            </a:rPr>
            <a:t>高标准</a:t>
          </a:r>
        </a:p>
      </dsp:txBody>
      <dsp:txXfrm>
        <a:off x="1745080" y="764312"/>
        <a:ext cx="1619960" cy="1035781"/>
      </dsp:txXfrm>
    </dsp:sp>
    <dsp:sp modelId="{0E10253F-6902-430C-A40B-BC87A323D788}">
      <dsp:nvSpPr>
        <dsp:cNvPr id="0" name=""/>
        <dsp:cNvSpPr/>
      </dsp:nvSpPr>
      <dsp:spPr>
        <a:xfrm rot="20556696">
          <a:off x="3366673" y="1063157"/>
          <a:ext cx="1338861" cy="37975"/>
        </a:xfrm>
        <a:custGeom>
          <a:avLst/>
          <a:gdLst/>
          <a:ahLst/>
          <a:cxnLst/>
          <a:rect l="0" t="0" r="0" b="0"/>
          <a:pathLst>
            <a:path>
              <a:moveTo>
                <a:pt x="0" y="18987"/>
              </a:moveTo>
              <a:lnTo>
                <a:pt x="1338861" y="189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4002632" y="1048674"/>
        <a:ext cx="66943" cy="66943"/>
      </dsp:txXfrm>
    </dsp:sp>
    <dsp:sp modelId="{E75DD1A1-4B18-4960-8FE1-788A59E0DECE}">
      <dsp:nvSpPr>
        <dsp:cNvPr id="0" name=""/>
        <dsp:cNvSpPr/>
      </dsp:nvSpPr>
      <dsp:spPr>
        <a:xfrm>
          <a:off x="4674942" y="552095"/>
          <a:ext cx="3585917" cy="6599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t"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3200" b="0" kern="1200" dirty="0" smtClean="0">
              <a:latin typeface="+mj-ea"/>
              <a:ea typeface="+mj-ea"/>
            </a:rPr>
            <a:t>讲师以上职称</a:t>
          </a:r>
        </a:p>
        <a:p>
          <a:pPr lvl="0" algn="ctr" defTabSz="933450">
            <a:lnSpc>
              <a:spcPct val="90000"/>
            </a:lnSpc>
            <a:spcBef>
              <a:spcPct val="0"/>
            </a:spcBef>
            <a:spcAft>
              <a:spcPct val="35000"/>
            </a:spcAft>
          </a:pPr>
          <a:endParaRPr lang="zh-CN" altLang="en-US" sz="3200" kern="1200" dirty="0"/>
        </a:p>
      </dsp:txBody>
      <dsp:txXfrm>
        <a:off x="4694272" y="571425"/>
        <a:ext cx="3547257" cy="621324"/>
      </dsp:txXfrm>
    </dsp:sp>
    <dsp:sp modelId="{74C4D23F-66E1-43F4-8C8D-EC7D2B2C3C90}">
      <dsp:nvSpPr>
        <dsp:cNvPr id="0" name=""/>
        <dsp:cNvSpPr/>
      </dsp:nvSpPr>
      <dsp:spPr>
        <a:xfrm rot="1004799">
          <a:off x="3366906" y="1469470"/>
          <a:ext cx="1431628" cy="37975"/>
        </a:xfrm>
        <a:custGeom>
          <a:avLst/>
          <a:gdLst/>
          <a:ahLst/>
          <a:cxnLst/>
          <a:rect l="0" t="0" r="0" b="0"/>
          <a:pathLst>
            <a:path>
              <a:moveTo>
                <a:pt x="0" y="18987"/>
              </a:moveTo>
              <a:lnTo>
                <a:pt x="1431628" y="189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4046930" y="1452667"/>
        <a:ext cx="71581" cy="71581"/>
      </dsp:txXfrm>
    </dsp:sp>
    <dsp:sp modelId="{669B5CB5-C366-4054-BF5A-873C564CDEC0}">
      <dsp:nvSpPr>
        <dsp:cNvPr id="0" name=""/>
        <dsp:cNvSpPr/>
      </dsp:nvSpPr>
      <dsp:spPr>
        <a:xfrm>
          <a:off x="4768175" y="1358157"/>
          <a:ext cx="3471999" cy="6731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b="0" kern="1200" dirty="0" smtClean="0">
              <a:latin typeface="+mj-ea"/>
              <a:ea typeface="+mj-ea"/>
            </a:rPr>
            <a:t>能完成理论课教学</a:t>
          </a:r>
          <a:endParaRPr lang="zh-CN" altLang="en-US" sz="3200" kern="1200" dirty="0"/>
        </a:p>
      </dsp:txBody>
      <dsp:txXfrm>
        <a:off x="4787890" y="1377872"/>
        <a:ext cx="3432569" cy="633680"/>
      </dsp:txXfrm>
    </dsp:sp>
    <dsp:sp modelId="{42D62978-9EA3-4AE1-B9A6-A8640650C2CB}">
      <dsp:nvSpPr>
        <dsp:cNvPr id="0" name=""/>
        <dsp:cNvSpPr/>
      </dsp:nvSpPr>
      <dsp:spPr>
        <a:xfrm rot="4613589">
          <a:off x="864151" y="2846856"/>
          <a:ext cx="1177114" cy="37975"/>
        </a:xfrm>
        <a:custGeom>
          <a:avLst/>
          <a:gdLst/>
          <a:ahLst/>
          <a:cxnLst/>
          <a:rect l="0" t="0" r="0" b="0"/>
          <a:pathLst>
            <a:path>
              <a:moveTo>
                <a:pt x="0" y="18987"/>
              </a:moveTo>
              <a:lnTo>
                <a:pt x="1177114" y="1898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1423281" y="2836416"/>
        <a:ext cx="58855" cy="58855"/>
      </dsp:txXfrm>
    </dsp:sp>
    <dsp:sp modelId="{97AD4F7E-D7F7-46FB-8CDD-3C1EA55E27E8}">
      <dsp:nvSpPr>
        <dsp:cNvPr id="0" name=""/>
        <dsp:cNvSpPr/>
      </dsp:nvSpPr>
      <dsp:spPr>
        <a:xfrm>
          <a:off x="1586174" y="2888953"/>
          <a:ext cx="1684388" cy="11002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b="0" kern="1200" dirty="0" smtClean="0">
              <a:latin typeface="+mj-ea"/>
              <a:ea typeface="+mj-ea"/>
            </a:rPr>
            <a:t>低标准</a:t>
          </a:r>
        </a:p>
      </dsp:txBody>
      <dsp:txXfrm>
        <a:off x="1618399" y="2921178"/>
        <a:ext cx="1619938" cy="1035781"/>
      </dsp:txXfrm>
    </dsp:sp>
    <dsp:sp modelId="{73834F1A-56E1-4066-9577-18D8FEEFDE57}">
      <dsp:nvSpPr>
        <dsp:cNvPr id="0" name=""/>
        <dsp:cNvSpPr/>
      </dsp:nvSpPr>
      <dsp:spPr>
        <a:xfrm rot="19761555">
          <a:off x="3149050" y="2976526"/>
          <a:ext cx="1740616" cy="37975"/>
        </a:xfrm>
        <a:custGeom>
          <a:avLst/>
          <a:gdLst/>
          <a:ahLst/>
          <a:cxnLst/>
          <a:rect l="0" t="0" r="0" b="0"/>
          <a:pathLst>
            <a:path>
              <a:moveTo>
                <a:pt x="0" y="18987"/>
              </a:moveTo>
              <a:lnTo>
                <a:pt x="1740616" y="189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3975843" y="2951998"/>
        <a:ext cx="87030" cy="87030"/>
      </dsp:txXfrm>
    </dsp:sp>
    <dsp:sp modelId="{2D7045FC-B433-4334-BFB3-F6B36A5C94E0}">
      <dsp:nvSpPr>
        <dsp:cNvPr id="0" name=""/>
        <dsp:cNvSpPr/>
      </dsp:nvSpPr>
      <dsp:spPr>
        <a:xfrm>
          <a:off x="4768153" y="2196303"/>
          <a:ext cx="3411091" cy="7113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244600">
            <a:lnSpc>
              <a:spcPct val="90000"/>
            </a:lnSpc>
            <a:spcBef>
              <a:spcPct val="0"/>
            </a:spcBef>
            <a:spcAft>
              <a:spcPct val="35000"/>
            </a:spcAft>
          </a:pPr>
          <a:r>
            <a:rPr lang="zh-CN" altLang="en-US" sz="3200" kern="1200" dirty="0" smtClean="0">
              <a:latin typeface="+mj-ea"/>
              <a:ea typeface="+mj-ea"/>
            </a:rPr>
            <a:t>硕士研究生学历</a:t>
          </a:r>
          <a:endParaRPr lang="zh-CN" altLang="en-US" sz="3200" kern="1200" dirty="0">
            <a:latin typeface="+mj-ea"/>
            <a:ea typeface="+mj-ea"/>
          </a:endParaRPr>
        </a:p>
      </dsp:txBody>
      <dsp:txXfrm>
        <a:off x="4788987" y="2217137"/>
        <a:ext cx="3369423" cy="669642"/>
      </dsp:txXfrm>
    </dsp:sp>
    <dsp:sp modelId="{194B6787-C902-457B-9356-AD52F850A627}">
      <dsp:nvSpPr>
        <dsp:cNvPr id="0" name=""/>
        <dsp:cNvSpPr/>
      </dsp:nvSpPr>
      <dsp:spPr>
        <a:xfrm rot="2071902">
          <a:off x="3116113" y="3917003"/>
          <a:ext cx="1753238" cy="37975"/>
        </a:xfrm>
        <a:custGeom>
          <a:avLst/>
          <a:gdLst/>
          <a:ahLst/>
          <a:cxnLst/>
          <a:rect l="0" t="0" r="0" b="0"/>
          <a:pathLst>
            <a:path>
              <a:moveTo>
                <a:pt x="0" y="18987"/>
              </a:moveTo>
              <a:lnTo>
                <a:pt x="1753238" y="189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3948901" y="3892160"/>
        <a:ext cx="87661" cy="87661"/>
      </dsp:txXfrm>
    </dsp:sp>
    <dsp:sp modelId="{DF37292A-F858-4F41-BA69-8F637B376B21}">
      <dsp:nvSpPr>
        <dsp:cNvPr id="0" name=""/>
        <dsp:cNvSpPr/>
      </dsp:nvSpPr>
      <dsp:spPr>
        <a:xfrm>
          <a:off x="4714902" y="4079480"/>
          <a:ext cx="3519705" cy="70686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kern="1200" dirty="0" smtClean="0">
              <a:latin typeface="+mj-ea"/>
              <a:ea typeface="+mj-ea"/>
            </a:rPr>
            <a:t>能完成理论课教学</a:t>
          </a:r>
        </a:p>
      </dsp:txBody>
      <dsp:txXfrm>
        <a:off x="4735605" y="4100183"/>
        <a:ext cx="3478299" cy="665459"/>
      </dsp:txXfrm>
    </dsp:sp>
    <dsp:sp modelId="{FCF3F76B-E04E-4C42-B62C-39EA2F49F607}">
      <dsp:nvSpPr>
        <dsp:cNvPr id="0" name=""/>
        <dsp:cNvSpPr/>
      </dsp:nvSpPr>
      <dsp:spPr>
        <a:xfrm rot="172113">
          <a:off x="3269651" y="3456504"/>
          <a:ext cx="1455625" cy="37975"/>
        </a:xfrm>
        <a:custGeom>
          <a:avLst/>
          <a:gdLst/>
          <a:ahLst/>
          <a:cxnLst/>
          <a:rect l="0" t="0" r="0" b="0"/>
          <a:pathLst>
            <a:path>
              <a:moveTo>
                <a:pt x="0" y="18987"/>
              </a:moveTo>
              <a:lnTo>
                <a:pt x="1455625" y="1898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zh-CN" altLang="en-US" sz="3200" kern="1200"/>
        </a:p>
      </dsp:txBody>
      <dsp:txXfrm>
        <a:off x="3961073" y="3439101"/>
        <a:ext cx="72781" cy="72781"/>
      </dsp:txXfrm>
    </dsp:sp>
    <dsp:sp modelId="{39677AD3-8DF6-461E-83C5-A3A0B8855D40}">
      <dsp:nvSpPr>
        <dsp:cNvPr id="0" name=""/>
        <dsp:cNvSpPr/>
      </dsp:nvSpPr>
      <dsp:spPr>
        <a:xfrm>
          <a:off x="4724364" y="3143272"/>
          <a:ext cx="3406888" cy="7372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t"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3200" b="0" kern="1200" dirty="0" smtClean="0">
              <a:latin typeface="+mj-ea"/>
              <a:ea typeface="+mj-ea"/>
            </a:rPr>
            <a:t>参加完整一轮教学</a:t>
          </a:r>
        </a:p>
        <a:p>
          <a:pPr lvl="0" algn="ctr">
            <a:spcBef>
              <a:spcPct val="0"/>
            </a:spcBef>
          </a:pPr>
          <a:endParaRPr lang="zh-CN" altLang="en-US" sz="3200" kern="1200" dirty="0"/>
        </a:p>
      </dsp:txBody>
      <dsp:txXfrm>
        <a:off x="4745958" y="3164866"/>
        <a:ext cx="3363700" cy="6940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88B258-DF55-4405-A3A9-021BD5D9BC03}">
      <dsp:nvSpPr>
        <dsp:cNvPr id="0" name=""/>
        <dsp:cNvSpPr/>
      </dsp:nvSpPr>
      <dsp:spPr>
        <a:xfrm>
          <a:off x="0" y="347020"/>
          <a:ext cx="60960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787B3F-D769-45CB-8667-11B903910117}">
      <dsp:nvSpPr>
        <dsp:cNvPr id="0" name=""/>
        <dsp:cNvSpPr/>
      </dsp:nvSpPr>
      <dsp:spPr>
        <a:xfrm>
          <a:off x="804909" y="7539"/>
          <a:ext cx="4267200"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1955800">
            <a:lnSpc>
              <a:spcPct val="90000"/>
            </a:lnSpc>
            <a:spcBef>
              <a:spcPct val="0"/>
            </a:spcBef>
            <a:spcAft>
              <a:spcPct val="35000"/>
            </a:spcAft>
          </a:pPr>
          <a:r>
            <a:rPr lang="zh-CN" altLang="en-US" sz="4400" kern="1200" dirty="0" smtClean="0">
              <a:latin typeface="+mj-ea"/>
              <a:ea typeface="+mj-ea"/>
            </a:rPr>
            <a:t>名誉教授</a:t>
          </a:r>
          <a:endParaRPr lang="zh-CN" altLang="en-US" sz="4400" kern="1200" dirty="0">
            <a:latin typeface="+mj-ea"/>
            <a:ea typeface="+mj-ea"/>
          </a:endParaRPr>
        </a:p>
      </dsp:txBody>
      <dsp:txXfrm>
        <a:off x="838053" y="40683"/>
        <a:ext cx="4200912" cy="612672"/>
      </dsp:txXfrm>
    </dsp:sp>
    <dsp:sp modelId="{64794EA9-E24F-4EE7-BC8A-FEB51A43EBBA}">
      <dsp:nvSpPr>
        <dsp:cNvPr id="0" name=""/>
        <dsp:cNvSpPr/>
      </dsp:nvSpPr>
      <dsp:spPr>
        <a:xfrm>
          <a:off x="0" y="1390300"/>
          <a:ext cx="60960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E867FC-AEE0-4967-ADD8-7A1877E82592}">
      <dsp:nvSpPr>
        <dsp:cNvPr id="0" name=""/>
        <dsp:cNvSpPr/>
      </dsp:nvSpPr>
      <dsp:spPr>
        <a:xfrm>
          <a:off x="804909" y="1063604"/>
          <a:ext cx="4267200"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1955800">
            <a:lnSpc>
              <a:spcPct val="90000"/>
            </a:lnSpc>
            <a:spcBef>
              <a:spcPct val="0"/>
            </a:spcBef>
            <a:spcAft>
              <a:spcPct val="35000"/>
            </a:spcAft>
          </a:pPr>
          <a:r>
            <a:rPr lang="zh-CN" altLang="en-US" sz="4400" kern="1200" dirty="0" smtClean="0">
              <a:latin typeface="+mj-ea"/>
              <a:ea typeface="+mj-ea"/>
            </a:rPr>
            <a:t>特聘教授</a:t>
          </a:r>
        </a:p>
      </dsp:txBody>
      <dsp:txXfrm>
        <a:off x="838053" y="1096748"/>
        <a:ext cx="4200912" cy="612672"/>
      </dsp:txXfrm>
    </dsp:sp>
    <dsp:sp modelId="{EB591F0D-1DA8-48CB-BA2D-99EBD2AF6A05}">
      <dsp:nvSpPr>
        <dsp:cNvPr id="0" name=""/>
        <dsp:cNvSpPr/>
      </dsp:nvSpPr>
      <dsp:spPr>
        <a:xfrm>
          <a:off x="0" y="2433580"/>
          <a:ext cx="60960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5B8D9A-6897-4582-ACD8-21140AC82298}">
      <dsp:nvSpPr>
        <dsp:cNvPr id="0" name=""/>
        <dsp:cNvSpPr/>
      </dsp:nvSpPr>
      <dsp:spPr>
        <a:xfrm>
          <a:off x="804909" y="2094100"/>
          <a:ext cx="4267200"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1955800">
            <a:lnSpc>
              <a:spcPct val="90000"/>
            </a:lnSpc>
            <a:spcBef>
              <a:spcPct val="0"/>
            </a:spcBef>
            <a:spcAft>
              <a:spcPct val="35000"/>
            </a:spcAft>
          </a:pPr>
          <a:r>
            <a:rPr lang="zh-CN" altLang="en-US" sz="4400" kern="1200" dirty="0" smtClean="0">
              <a:latin typeface="+mj-ea"/>
              <a:ea typeface="+mj-ea"/>
            </a:rPr>
            <a:t>客座教授</a:t>
          </a:r>
        </a:p>
      </dsp:txBody>
      <dsp:txXfrm>
        <a:off x="838053" y="2127244"/>
        <a:ext cx="4200912" cy="612672"/>
      </dsp:txXfrm>
    </dsp:sp>
    <dsp:sp modelId="{403AE7B2-B73C-4EFC-A566-AB2E4F40DD36}">
      <dsp:nvSpPr>
        <dsp:cNvPr id="0" name=""/>
        <dsp:cNvSpPr/>
      </dsp:nvSpPr>
      <dsp:spPr>
        <a:xfrm>
          <a:off x="0" y="3476860"/>
          <a:ext cx="6096000" cy="57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BB13064-259B-407C-8031-36C3C90546C2}">
      <dsp:nvSpPr>
        <dsp:cNvPr id="0" name=""/>
        <dsp:cNvSpPr/>
      </dsp:nvSpPr>
      <dsp:spPr>
        <a:xfrm>
          <a:off x="857268" y="3143273"/>
          <a:ext cx="4267200"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1955800">
            <a:lnSpc>
              <a:spcPct val="90000"/>
            </a:lnSpc>
            <a:spcBef>
              <a:spcPct val="0"/>
            </a:spcBef>
            <a:spcAft>
              <a:spcPct val="35000"/>
            </a:spcAft>
          </a:pPr>
          <a:r>
            <a:rPr lang="zh-CN" altLang="en-US" sz="4400" kern="1200" dirty="0" smtClean="0">
              <a:latin typeface="+mj-ea"/>
              <a:ea typeface="+mj-ea"/>
            </a:rPr>
            <a:t>兼职教授</a:t>
          </a:r>
        </a:p>
      </dsp:txBody>
      <dsp:txXfrm>
        <a:off x="890412" y="3176417"/>
        <a:ext cx="4200912" cy="6126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7FF30E-666D-4F42-9968-446257EC7E45}">
      <dsp:nvSpPr>
        <dsp:cNvPr id="0" name=""/>
        <dsp:cNvSpPr/>
      </dsp:nvSpPr>
      <dsp:spPr>
        <a:xfrm>
          <a:off x="3375763" y="2086699"/>
          <a:ext cx="2550409" cy="2550409"/>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zh-CN" altLang="en-US" sz="5400" kern="1200" dirty="0" smtClean="0"/>
            <a:t>水平</a:t>
          </a:r>
          <a:endParaRPr lang="zh-CN" altLang="en-US" sz="5400" kern="1200" dirty="0"/>
        </a:p>
      </dsp:txBody>
      <dsp:txXfrm>
        <a:off x="3888509" y="2684120"/>
        <a:ext cx="1524917" cy="1310963"/>
      </dsp:txXfrm>
    </dsp:sp>
    <dsp:sp modelId="{E3A6CD9A-4F31-48F8-8EF1-78D97FD770A9}">
      <dsp:nvSpPr>
        <dsp:cNvPr id="0" name=""/>
        <dsp:cNvSpPr/>
      </dsp:nvSpPr>
      <dsp:spPr>
        <a:xfrm>
          <a:off x="1891888" y="1483874"/>
          <a:ext cx="1854843" cy="1854843"/>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zh-CN" altLang="en-US" sz="4000" kern="1200" dirty="0" smtClean="0">
              <a:latin typeface="+mj-ea"/>
              <a:ea typeface="+mj-ea"/>
            </a:rPr>
            <a:t>结构</a:t>
          </a:r>
        </a:p>
      </dsp:txBody>
      <dsp:txXfrm>
        <a:off x="2358850" y="1953659"/>
        <a:ext cx="920919" cy="915273"/>
      </dsp:txXfrm>
    </dsp:sp>
    <dsp:sp modelId="{D43BC518-DF37-4258-BC59-0D044F638146}">
      <dsp:nvSpPr>
        <dsp:cNvPr id="0" name=""/>
        <dsp:cNvSpPr/>
      </dsp:nvSpPr>
      <dsp:spPr>
        <a:xfrm rot="20700000">
          <a:off x="2930790" y="204222"/>
          <a:ext cx="1817368" cy="1817368"/>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zh-CN" altLang="en-US" sz="4000" kern="1200" dirty="0" smtClean="0">
              <a:latin typeface="+mj-ea"/>
              <a:ea typeface="+mj-ea"/>
            </a:rPr>
            <a:t>数量</a:t>
          </a:r>
          <a:endParaRPr lang="zh-CN" altLang="en-US" sz="4000" kern="1200" dirty="0">
            <a:latin typeface="+mj-ea"/>
            <a:ea typeface="+mj-ea"/>
          </a:endParaRPr>
        </a:p>
      </dsp:txBody>
      <dsp:txXfrm rot="-20700000">
        <a:off x="3329392" y="602824"/>
        <a:ext cx="1020163" cy="1020163"/>
      </dsp:txXfrm>
    </dsp:sp>
    <dsp:sp modelId="{83AB368B-7568-447B-8DE2-4F95BE8114C8}">
      <dsp:nvSpPr>
        <dsp:cNvPr id="0" name=""/>
        <dsp:cNvSpPr/>
      </dsp:nvSpPr>
      <dsp:spPr>
        <a:xfrm>
          <a:off x="3184542" y="1699061"/>
          <a:ext cx="3264524" cy="3264524"/>
        </a:xfrm>
        <a:prstGeom prst="circularArrow">
          <a:avLst>
            <a:gd name="adj1" fmla="val 4687"/>
            <a:gd name="adj2" fmla="val 299029"/>
            <a:gd name="adj3" fmla="val 2525821"/>
            <a:gd name="adj4" fmla="val 15840632"/>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8B5C28-86B1-475B-9E98-5F9725ED5472}">
      <dsp:nvSpPr>
        <dsp:cNvPr id="0" name=""/>
        <dsp:cNvSpPr/>
      </dsp:nvSpPr>
      <dsp:spPr>
        <a:xfrm>
          <a:off x="1563399" y="1071567"/>
          <a:ext cx="2371881" cy="2371881"/>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C9399B8-8F28-4600-84F2-AD98E42A9A96}">
      <dsp:nvSpPr>
        <dsp:cNvPr id="0" name=""/>
        <dsp:cNvSpPr/>
      </dsp:nvSpPr>
      <dsp:spPr>
        <a:xfrm>
          <a:off x="2510414" y="-195750"/>
          <a:ext cx="2557365" cy="2557365"/>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1BC0E0-2529-43BD-8387-EA72248F623B}">
      <dsp:nvSpPr>
        <dsp:cNvPr id="0" name=""/>
        <dsp:cNvSpPr/>
      </dsp:nvSpPr>
      <dsp:spPr>
        <a:xfrm>
          <a:off x="41109" y="1552966"/>
          <a:ext cx="2756494" cy="13088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b="1" kern="1200" dirty="0" smtClean="0"/>
            <a:t>师资数量</a:t>
          </a:r>
          <a:endParaRPr lang="en-US" altLang="zh-CN" sz="2800" b="1" kern="1200" dirty="0" smtClean="0"/>
        </a:p>
        <a:p>
          <a:pPr lvl="0" algn="ctr" defTabSz="1244600">
            <a:lnSpc>
              <a:spcPct val="90000"/>
            </a:lnSpc>
            <a:spcBef>
              <a:spcPct val="0"/>
            </a:spcBef>
            <a:spcAft>
              <a:spcPct val="35000"/>
            </a:spcAft>
          </a:pPr>
          <a:r>
            <a:rPr lang="zh-CN" altLang="en-US" sz="2800" b="1" kern="1200" dirty="0" smtClean="0"/>
            <a:t>（测算指标）</a:t>
          </a:r>
          <a:endParaRPr lang="zh-CN" altLang="en-US" sz="2800" b="1" kern="1200" dirty="0"/>
        </a:p>
      </dsp:txBody>
      <dsp:txXfrm>
        <a:off x="79445" y="1591302"/>
        <a:ext cx="2679822" cy="1232205"/>
      </dsp:txXfrm>
    </dsp:sp>
    <dsp:sp modelId="{F452D3BE-275C-463F-AF24-008F7141EB88}">
      <dsp:nvSpPr>
        <dsp:cNvPr id="0" name=""/>
        <dsp:cNvSpPr/>
      </dsp:nvSpPr>
      <dsp:spPr>
        <a:xfrm rot="18796125">
          <a:off x="2486965" y="1452694"/>
          <a:ext cx="1974951" cy="71367"/>
        </a:xfrm>
        <a:custGeom>
          <a:avLst/>
          <a:gdLst/>
          <a:ahLst/>
          <a:cxnLst/>
          <a:rect l="0" t="0" r="0" b="0"/>
          <a:pathLst>
            <a:path>
              <a:moveTo>
                <a:pt x="0" y="35683"/>
              </a:moveTo>
              <a:lnTo>
                <a:pt x="1974951" y="356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3425066" y="1439004"/>
        <a:ext cx="98747" cy="98747"/>
      </dsp:txXfrm>
    </dsp:sp>
    <dsp:sp modelId="{0716DB49-EEA5-4195-93E0-D7EAD4E3939C}">
      <dsp:nvSpPr>
        <dsp:cNvPr id="0" name=""/>
        <dsp:cNvSpPr/>
      </dsp:nvSpPr>
      <dsp:spPr>
        <a:xfrm>
          <a:off x="4151277" y="136519"/>
          <a:ext cx="3998612" cy="12656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zh-CN" altLang="en-US" sz="3200" b="1" kern="1200" dirty="0" smtClean="0"/>
            <a:t>学校：生师比</a:t>
          </a:r>
        </a:p>
      </dsp:txBody>
      <dsp:txXfrm>
        <a:off x="4188347" y="173589"/>
        <a:ext cx="3924472" cy="1191524"/>
      </dsp:txXfrm>
    </dsp:sp>
    <dsp:sp modelId="{356F5CE2-0A96-40D9-B6A1-BC56047BC494}">
      <dsp:nvSpPr>
        <dsp:cNvPr id="0" name=""/>
        <dsp:cNvSpPr/>
      </dsp:nvSpPr>
      <dsp:spPr>
        <a:xfrm rot="36285">
          <a:off x="2797566" y="2178866"/>
          <a:ext cx="1353749" cy="71367"/>
        </a:xfrm>
        <a:custGeom>
          <a:avLst/>
          <a:gdLst/>
          <a:ahLst/>
          <a:cxnLst/>
          <a:rect l="0" t="0" r="0" b="0"/>
          <a:pathLst>
            <a:path>
              <a:moveTo>
                <a:pt x="0" y="35683"/>
              </a:moveTo>
              <a:lnTo>
                <a:pt x="1353749" y="356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440596" y="2180705"/>
        <a:ext cx="67687" cy="67687"/>
      </dsp:txXfrm>
    </dsp:sp>
    <dsp:sp modelId="{C5A12DF4-65B1-4C91-A0D5-831CA82B81A2}">
      <dsp:nvSpPr>
        <dsp:cNvPr id="0" name=""/>
        <dsp:cNvSpPr/>
      </dsp:nvSpPr>
      <dsp:spPr>
        <a:xfrm>
          <a:off x="4151277" y="1663235"/>
          <a:ext cx="4046228" cy="11169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b="1" kern="1200" dirty="0" smtClean="0"/>
            <a:t>二级院部系：</a:t>
          </a:r>
          <a:endParaRPr lang="en-US" altLang="zh-CN" sz="2800" b="1" kern="1200" dirty="0" smtClean="0"/>
        </a:p>
        <a:p>
          <a:pPr lvl="0" algn="ctr" defTabSz="1244600">
            <a:lnSpc>
              <a:spcPct val="90000"/>
            </a:lnSpc>
            <a:spcBef>
              <a:spcPct val="0"/>
            </a:spcBef>
            <a:spcAft>
              <a:spcPct val="35000"/>
            </a:spcAft>
          </a:pPr>
          <a:r>
            <a:rPr lang="zh-CN" altLang="en-US" sz="2800" b="1" kern="1200" dirty="0" smtClean="0"/>
            <a:t>专业</a:t>
          </a:r>
          <a:r>
            <a:rPr lang="en-US" altLang="zh-CN" sz="2800" b="1" kern="1200" dirty="0" smtClean="0"/>
            <a:t>+</a:t>
          </a:r>
          <a:r>
            <a:rPr lang="zh-CN" altLang="en-US" sz="2800" b="1" kern="1200" dirty="0" smtClean="0"/>
            <a:t>公共课程</a:t>
          </a:r>
          <a:endParaRPr lang="zh-CN" altLang="en-US" sz="2800" b="1" kern="1200" dirty="0"/>
        </a:p>
      </dsp:txBody>
      <dsp:txXfrm>
        <a:off x="4183990" y="1695948"/>
        <a:ext cx="3980802" cy="1051491"/>
      </dsp:txXfrm>
    </dsp:sp>
    <dsp:sp modelId="{29A24590-24EC-4D45-9C3F-08C6E3264135}">
      <dsp:nvSpPr>
        <dsp:cNvPr id="0" name=""/>
        <dsp:cNvSpPr/>
      </dsp:nvSpPr>
      <dsp:spPr>
        <a:xfrm rot="2817677">
          <a:off x="2495147" y="2867968"/>
          <a:ext cx="1905193" cy="71367"/>
        </a:xfrm>
        <a:custGeom>
          <a:avLst/>
          <a:gdLst/>
          <a:ahLst/>
          <a:cxnLst/>
          <a:rect l="0" t="0" r="0" b="0"/>
          <a:pathLst>
            <a:path>
              <a:moveTo>
                <a:pt x="0" y="35683"/>
              </a:moveTo>
              <a:lnTo>
                <a:pt x="1905193" y="3568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CN" altLang="en-US" sz="600" kern="1200"/>
        </a:p>
      </dsp:txBody>
      <dsp:txXfrm>
        <a:off x="3400114" y="2856021"/>
        <a:ext cx="95259" cy="95259"/>
      </dsp:txXfrm>
    </dsp:sp>
    <dsp:sp modelId="{D4607A96-B75F-486F-AB02-E5EEE7CF8EE8}">
      <dsp:nvSpPr>
        <dsp:cNvPr id="0" name=""/>
        <dsp:cNvSpPr/>
      </dsp:nvSpPr>
      <dsp:spPr>
        <a:xfrm>
          <a:off x="4097883" y="2994040"/>
          <a:ext cx="4075814" cy="12117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b="1" kern="1200" dirty="0" smtClean="0"/>
            <a:t>教研室（实验室）：</a:t>
          </a:r>
          <a:endParaRPr lang="en-US" altLang="zh-CN" sz="2800" b="1" kern="1200" dirty="0" smtClean="0"/>
        </a:p>
        <a:p>
          <a:pPr lvl="0" algn="ctr" defTabSz="1244600">
            <a:lnSpc>
              <a:spcPct val="90000"/>
            </a:lnSpc>
            <a:spcBef>
              <a:spcPct val="0"/>
            </a:spcBef>
            <a:spcAft>
              <a:spcPct val="35000"/>
            </a:spcAft>
          </a:pPr>
          <a:r>
            <a:rPr lang="zh-CN" altLang="en-US" sz="2800" b="1" kern="1200" dirty="0" smtClean="0"/>
            <a:t>课程</a:t>
          </a:r>
        </a:p>
      </dsp:txBody>
      <dsp:txXfrm>
        <a:off x="4133373" y="3029530"/>
        <a:ext cx="4004834" cy="11407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DAC950-B670-4A76-B994-3DBFD3A76118}">
      <dsp:nvSpPr>
        <dsp:cNvPr id="0" name=""/>
        <dsp:cNvSpPr/>
      </dsp:nvSpPr>
      <dsp:spPr>
        <a:xfrm>
          <a:off x="3760684" y="1974749"/>
          <a:ext cx="1408349" cy="1408349"/>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zh-CN" altLang="en-US" sz="3500" b="1" kern="1200" dirty="0" smtClean="0"/>
            <a:t>结构</a:t>
          </a:r>
          <a:endParaRPr lang="zh-CN" altLang="en-US" sz="3500" b="1" kern="1200" dirty="0"/>
        </a:p>
      </dsp:txBody>
      <dsp:txXfrm>
        <a:off x="3966932" y="2180997"/>
        <a:ext cx="995853" cy="995853"/>
      </dsp:txXfrm>
    </dsp:sp>
    <dsp:sp modelId="{1D26B70F-552E-4753-B331-EDE7ED5A538D}">
      <dsp:nvSpPr>
        <dsp:cNvPr id="0" name=""/>
        <dsp:cNvSpPr/>
      </dsp:nvSpPr>
      <dsp:spPr>
        <a:xfrm rot="16200000">
          <a:off x="4315307" y="1461623"/>
          <a:ext cx="299103"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360173" y="1602257"/>
        <a:ext cx="209372" cy="287302"/>
      </dsp:txXfrm>
    </dsp:sp>
    <dsp:sp modelId="{A938B34D-562E-4378-A899-30FAFD738D22}">
      <dsp:nvSpPr>
        <dsp:cNvPr id="0" name=""/>
        <dsp:cNvSpPr/>
      </dsp:nvSpPr>
      <dsp:spPr>
        <a:xfrm>
          <a:off x="3760684" y="2055"/>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zh-CN" altLang="en-US" sz="3000" b="1" kern="1200" dirty="0" smtClean="0"/>
            <a:t>职称</a:t>
          </a:r>
          <a:endParaRPr lang="en-US" altLang="zh-CN" sz="3000" b="1" kern="1200" dirty="0" smtClean="0"/>
        </a:p>
      </dsp:txBody>
      <dsp:txXfrm>
        <a:off x="3966932" y="208303"/>
        <a:ext cx="995853" cy="995853"/>
      </dsp:txXfrm>
    </dsp:sp>
    <dsp:sp modelId="{F6938E09-DE4C-48C1-A82A-F9D2B8047630}">
      <dsp:nvSpPr>
        <dsp:cNvPr id="0" name=""/>
        <dsp:cNvSpPr/>
      </dsp:nvSpPr>
      <dsp:spPr>
        <a:xfrm rot="19800000">
          <a:off x="5162178" y="1950564"/>
          <a:ext cx="299103"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5168189" y="2068765"/>
        <a:ext cx="209372" cy="287302"/>
      </dsp:txXfrm>
    </dsp:sp>
    <dsp:sp modelId="{F5ABFF6F-F0CF-45B7-8EE8-FAB29CA64282}">
      <dsp:nvSpPr>
        <dsp:cNvPr id="0" name=""/>
        <dsp:cNvSpPr/>
      </dsp:nvSpPr>
      <dsp:spPr>
        <a:xfrm>
          <a:off x="5469087" y="988402"/>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3000" b="1" kern="1200" dirty="0" smtClean="0"/>
            <a:t>年龄</a:t>
          </a:r>
        </a:p>
      </dsp:txBody>
      <dsp:txXfrm>
        <a:off x="5675335" y="1194650"/>
        <a:ext cx="995853" cy="995853"/>
      </dsp:txXfrm>
    </dsp:sp>
    <dsp:sp modelId="{E5964A10-509D-4D38-98CC-8B30FB8560D9}">
      <dsp:nvSpPr>
        <dsp:cNvPr id="0" name=""/>
        <dsp:cNvSpPr/>
      </dsp:nvSpPr>
      <dsp:spPr>
        <a:xfrm rot="1800000">
          <a:off x="5162178" y="2928446"/>
          <a:ext cx="299103"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5168189" y="3001781"/>
        <a:ext cx="209372" cy="287302"/>
      </dsp:txXfrm>
    </dsp:sp>
    <dsp:sp modelId="{54786FF7-4A6D-46CE-8224-5FB188AFB3AE}">
      <dsp:nvSpPr>
        <dsp:cNvPr id="0" name=""/>
        <dsp:cNvSpPr/>
      </dsp:nvSpPr>
      <dsp:spPr>
        <a:xfrm>
          <a:off x="5469087" y="2961097"/>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zh-CN" altLang="en-US" sz="3000" b="1" kern="1200" dirty="0" smtClean="0"/>
            <a:t>学科专业</a:t>
          </a:r>
          <a:endParaRPr lang="zh-CN" altLang="en-US" sz="3000" b="1" kern="1200" dirty="0"/>
        </a:p>
      </dsp:txBody>
      <dsp:txXfrm>
        <a:off x="5675335" y="3167345"/>
        <a:ext cx="995853" cy="995853"/>
      </dsp:txXfrm>
    </dsp:sp>
    <dsp:sp modelId="{390926E8-4565-4B99-AD4B-B4C5C4714DFF}">
      <dsp:nvSpPr>
        <dsp:cNvPr id="0" name=""/>
        <dsp:cNvSpPr/>
      </dsp:nvSpPr>
      <dsp:spPr>
        <a:xfrm rot="5323266">
          <a:off x="4348891" y="3394713"/>
          <a:ext cx="274585"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389159" y="3449304"/>
        <a:ext cx="192210" cy="287302"/>
      </dsp:txXfrm>
    </dsp:sp>
    <dsp:sp modelId="{F4D49DCD-CEFB-43D7-B5AE-7CA4A3FD6723}">
      <dsp:nvSpPr>
        <dsp:cNvPr id="0" name=""/>
        <dsp:cNvSpPr/>
      </dsp:nvSpPr>
      <dsp:spPr>
        <a:xfrm>
          <a:off x="3803680" y="3900704"/>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3000" b="1" kern="1200" dirty="0" smtClean="0"/>
            <a:t>性别</a:t>
          </a:r>
          <a:endParaRPr lang="zh-CN" altLang="en-US" sz="3000" b="1" kern="1200" dirty="0"/>
        </a:p>
      </dsp:txBody>
      <dsp:txXfrm>
        <a:off x="4009928" y="4106952"/>
        <a:ext cx="995853" cy="995853"/>
      </dsp:txXfrm>
    </dsp:sp>
    <dsp:sp modelId="{BB3F8792-04D8-46A1-9344-51538504FC5A}">
      <dsp:nvSpPr>
        <dsp:cNvPr id="0" name=""/>
        <dsp:cNvSpPr/>
      </dsp:nvSpPr>
      <dsp:spPr>
        <a:xfrm rot="9000000">
          <a:off x="3468436" y="2928446"/>
          <a:ext cx="299103"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10800000">
        <a:off x="3552156" y="3001781"/>
        <a:ext cx="209372" cy="287302"/>
      </dsp:txXfrm>
    </dsp:sp>
    <dsp:sp modelId="{A087C85A-CCE5-412E-BB6A-5BC5B74BD867}">
      <dsp:nvSpPr>
        <dsp:cNvPr id="0" name=""/>
        <dsp:cNvSpPr/>
      </dsp:nvSpPr>
      <dsp:spPr>
        <a:xfrm>
          <a:off x="2052280" y="2961097"/>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3000" b="1" kern="1200" dirty="0" smtClean="0"/>
            <a:t>学缘</a:t>
          </a:r>
        </a:p>
      </dsp:txBody>
      <dsp:txXfrm>
        <a:off x="2258528" y="3167345"/>
        <a:ext cx="995853" cy="995853"/>
      </dsp:txXfrm>
    </dsp:sp>
    <dsp:sp modelId="{23A76560-3CAB-4E48-9B8F-02E182C98534}">
      <dsp:nvSpPr>
        <dsp:cNvPr id="0" name=""/>
        <dsp:cNvSpPr/>
      </dsp:nvSpPr>
      <dsp:spPr>
        <a:xfrm rot="12600000">
          <a:off x="3468436" y="1950564"/>
          <a:ext cx="299103" cy="47883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10800000">
        <a:off x="3552156" y="2068765"/>
        <a:ext cx="209372" cy="287302"/>
      </dsp:txXfrm>
    </dsp:sp>
    <dsp:sp modelId="{85A2E3F7-3BE2-496C-A254-48919FCA25C5}">
      <dsp:nvSpPr>
        <dsp:cNvPr id="0" name=""/>
        <dsp:cNvSpPr/>
      </dsp:nvSpPr>
      <dsp:spPr>
        <a:xfrm>
          <a:off x="2052280" y="988402"/>
          <a:ext cx="1408349" cy="14083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zh-CN" altLang="en-US" sz="3000" b="1" kern="1200" dirty="0" smtClean="0"/>
            <a:t>学历学位</a:t>
          </a:r>
          <a:endParaRPr lang="zh-CN" altLang="en-US" sz="3000" b="1" kern="1200" dirty="0"/>
        </a:p>
      </dsp:txBody>
      <dsp:txXfrm>
        <a:off x="2258528" y="1194650"/>
        <a:ext cx="995853" cy="99585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0C6194-9930-400B-9297-3A87CB855FA9}">
      <dsp:nvSpPr>
        <dsp:cNvPr id="0" name=""/>
        <dsp:cNvSpPr/>
      </dsp:nvSpPr>
      <dsp:spPr>
        <a:xfrm rot="10800000">
          <a:off x="0" y="0"/>
          <a:ext cx="5786478" cy="1354666"/>
        </a:xfrm>
        <a:prstGeom prst="trapezoid">
          <a:avLst>
            <a:gd name="adj" fmla="val 7119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chemeClr val="bg1"/>
              </a:solidFill>
              <a:latin typeface="+mj-ea"/>
              <a:ea typeface="+mj-ea"/>
            </a:rPr>
            <a:t>博士</a:t>
          </a:r>
          <a:endParaRPr lang="zh-CN" altLang="en-US" sz="5400" kern="1200" dirty="0">
            <a:solidFill>
              <a:schemeClr val="bg1"/>
            </a:solidFill>
            <a:latin typeface="+mj-ea"/>
            <a:ea typeface="+mj-ea"/>
          </a:endParaRPr>
        </a:p>
      </dsp:txBody>
      <dsp:txXfrm rot="-10800000">
        <a:off x="1012633" y="0"/>
        <a:ext cx="3761210" cy="1354666"/>
      </dsp:txXfrm>
    </dsp:sp>
    <dsp:sp modelId="{61712116-0E84-48AA-9E6E-5D64244D0D03}">
      <dsp:nvSpPr>
        <dsp:cNvPr id="0" name=""/>
        <dsp:cNvSpPr/>
      </dsp:nvSpPr>
      <dsp:spPr>
        <a:xfrm rot="10800000">
          <a:off x="964412" y="1354666"/>
          <a:ext cx="3857652" cy="1354666"/>
        </a:xfrm>
        <a:prstGeom prst="trapezoid">
          <a:avLst>
            <a:gd name="adj" fmla="val 7119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r>
            <a:rPr lang="zh-CN" altLang="en-US" sz="5400" kern="1200" dirty="0" smtClean="0">
              <a:solidFill>
                <a:schemeClr val="bg1"/>
              </a:solidFill>
              <a:latin typeface="+mj-ea"/>
              <a:ea typeface="+mj-ea"/>
            </a:rPr>
            <a:t>硕士</a:t>
          </a:r>
        </a:p>
      </dsp:txBody>
      <dsp:txXfrm rot="-10800000">
        <a:off x="1639502" y="1354666"/>
        <a:ext cx="2507473" cy="1354666"/>
      </dsp:txXfrm>
    </dsp:sp>
    <dsp:sp modelId="{A5245CCB-964C-42D4-8CCA-7A10456418C6}">
      <dsp:nvSpPr>
        <dsp:cNvPr id="0" name=""/>
        <dsp:cNvSpPr/>
      </dsp:nvSpPr>
      <dsp:spPr>
        <a:xfrm rot="10800000">
          <a:off x="1928826" y="2709333"/>
          <a:ext cx="1928826" cy="1354666"/>
        </a:xfrm>
        <a:prstGeom prst="trapezoid">
          <a:avLst>
            <a:gd name="adj" fmla="val 71192"/>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ctr" defTabSz="2400300">
            <a:lnSpc>
              <a:spcPct val="90000"/>
            </a:lnSpc>
            <a:spcBef>
              <a:spcPct val="0"/>
            </a:spcBef>
            <a:spcAft>
              <a:spcPct val="35000"/>
            </a:spcAft>
          </a:pPr>
          <a:r>
            <a:rPr lang="zh-CN" altLang="en-US" sz="5400" kern="1200" dirty="0" smtClean="0">
              <a:solidFill>
                <a:schemeClr val="bg1"/>
              </a:solidFill>
              <a:latin typeface="+mj-ea"/>
              <a:ea typeface="+mj-ea"/>
            </a:rPr>
            <a:t>学士</a:t>
          </a:r>
        </a:p>
      </dsp:txBody>
      <dsp:txXfrm rot="-10800000">
        <a:off x="1928826" y="2709333"/>
        <a:ext cx="1928826" cy="135466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D49DF8-A0A2-401B-970D-1DC91E6D9374}">
      <dsp:nvSpPr>
        <dsp:cNvPr id="0" name=""/>
        <dsp:cNvSpPr/>
      </dsp:nvSpPr>
      <dsp:spPr>
        <a:xfrm>
          <a:off x="1315847" y="0"/>
          <a:ext cx="7023099" cy="4389437"/>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7BA649-8895-41A3-9B1A-48EC3E577AF6}">
      <dsp:nvSpPr>
        <dsp:cNvPr id="0" name=""/>
        <dsp:cNvSpPr/>
      </dsp:nvSpPr>
      <dsp:spPr>
        <a:xfrm>
          <a:off x="2222458" y="3029589"/>
          <a:ext cx="182600" cy="1826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CBF71A-B9D0-4DB4-B84F-CC65CBDDC6A4}">
      <dsp:nvSpPr>
        <dsp:cNvPr id="0" name=""/>
        <dsp:cNvSpPr/>
      </dsp:nvSpPr>
      <dsp:spPr>
        <a:xfrm>
          <a:off x="1674817" y="3120889"/>
          <a:ext cx="6511949" cy="12685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56" tIns="0" rIns="0" bIns="0" numCol="1" spcCol="1270" anchor="t" anchorCtr="0">
          <a:noAutofit/>
        </a:bodyPr>
        <a:lstStyle/>
        <a:p>
          <a:pPr lvl="0" algn="ctr" defTabSz="1466850">
            <a:lnSpc>
              <a:spcPct val="90000"/>
            </a:lnSpc>
            <a:spcBef>
              <a:spcPct val="0"/>
            </a:spcBef>
            <a:spcAft>
              <a:spcPct val="35000"/>
            </a:spcAft>
          </a:pPr>
          <a:r>
            <a:rPr lang="zh-CN" altLang="en-US" sz="3300" b="1" kern="1200" dirty="0" smtClean="0">
              <a:latin typeface="+mj-ea"/>
              <a:ea typeface="+mj-ea"/>
            </a:rPr>
            <a:t>五大硬件：学历学位、职称、课题、论文、成果</a:t>
          </a:r>
          <a:endParaRPr lang="zh-CN" altLang="en-US" sz="3300" b="1" kern="1200" dirty="0">
            <a:latin typeface="+mj-ea"/>
            <a:ea typeface="+mj-ea"/>
          </a:endParaRPr>
        </a:p>
      </dsp:txBody>
      <dsp:txXfrm>
        <a:off x="1674817" y="3120889"/>
        <a:ext cx="6511949" cy="1268547"/>
      </dsp:txXfrm>
    </dsp:sp>
    <dsp:sp modelId="{B845E664-529E-4F66-A502-2CF257D33D62}">
      <dsp:nvSpPr>
        <dsp:cNvPr id="0" name=""/>
        <dsp:cNvSpPr/>
      </dsp:nvSpPr>
      <dsp:spPr>
        <a:xfrm>
          <a:off x="3834260" y="1836540"/>
          <a:ext cx="330085" cy="33008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13CB4A-A785-4F61-A59C-5C1FF5C443C5}">
      <dsp:nvSpPr>
        <dsp:cNvPr id="0" name=""/>
        <dsp:cNvSpPr/>
      </dsp:nvSpPr>
      <dsp:spPr>
        <a:xfrm>
          <a:off x="4206094" y="1851017"/>
          <a:ext cx="2766230" cy="974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906" tIns="0" rIns="0" bIns="0" numCol="1" spcCol="1270" anchor="t" anchorCtr="0">
          <a:noAutofit/>
        </a:bodyPr>
        <a:lstStyle/>
        <a:p>
          <a:pPr lvl="0" algn="l" defTabSz="1466850">
            <a:lnSpc>
              <a:spcPct val="90000"/>
            </a:lnSpc>
            <a:spcBef>
              <a:spcPct val="0"/>
            </a:spcBef>
            <a:spcAft>
              <a:spcPct val="35000"/>
            </a:spcAft>
          </a:pPr>
          <a:r>
            <a:rPr lang="zh-CN" altLang="en-US" sz="3300" b="1" kern="1200" dirty="0" smtClean="0">
              <a:latin typeface="+mj-ea"/>
              <a:ea typeface="+mj-ea"/>
            </a:rPr>
            <a:t>奖励、荣誉</a:t>
          </a:r>
          <a:endParaRPr lang="zh-CN" altLang="en-US" sz="3300" b="1" kern="1200" dirty="0">
            <a:latin typeface="+mj-ea"/>
            <a:ea typeface="+mj-ea"/>
          </a:endParaRPr>
        </a:p>
      </dsp:txBody>
      <dsp:txXfrm>
        <a:off x="4206094" y="1851017"/>
        <a:ext cx="2766230" cy="974459"/>
      </dsp:txXfrm>
    </dsp:sp>
    <dsp:sp modelId="{01113AC9-F516-4F17-95BF-DAE05F7C4BD4}">
      <dsp:nvSpPr>
        <dsp:cNvPr id="0" name=""/>
        <dsp:cNvSpPr/>
      </dsp:nvSpPr>
      <dsp:spPr>
        <a:xfrm>
          <a:off x="5772635" y="1110527"/>
          <a:ext cx="456501" cy="45650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FA7E9F-7D7C-442D-B69D-E14AF0ED33B1}">
      <dsp:nvSpPr>
        <dsp:cNvPr id="0" name=""/>
        <dsp:cNvSpPr/>
      </dsp:nvSpPr>
      <dsp:spPr>
        <a:xfrm>
          <a:off x="6249001" y="662523"/>
          <a:ext cx="1980598" cy="11170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91" tIns="0" rIns="0" bIns="0" numCol="1" spcCol="1270" anchor="t" anchorCtr="0">
          <a:noAutofit/>
        </a:bodyPr>
        <a:lstStyle/>
        <a:p>
          <a:pPr lvl="0" algn="l" defTabSz="1466850">
            <a:lnSpc>
              <a:spcPct val="90000"/>
            </a:lnSpc>
            <a:spcBef>
              <a:spcPct val="0"/>
            </a:spcBef>
            <a:spcAft>
              <a:spcPct val="35000"/>
            </a:spcAft>
          </a:pPr>
          <a:r>
            <a:rPr lang="zh-CN" altLang="en-US" sz="3300" b="1" kern="1200" dirty="0" smtClean="0">
              <a:latin typeface="+mj-ea"/>
              <a:ea typeface="+mj-ea"/>
            </a:rPr>
            <a:t>学术任职学术地位</a:t>
          </a:r>
          <a:endParaRPr lang="zh-CN" altLang="en-US" sz="3300" b="1" kern="1200" dirty="0">
            <a:latin typeface="+mj-ea"/>
            <a:ea typeface="+mj-ea"/>
          </a:endParaRPr>
        </a:p>
      </dsp:txBody>
      <dsp:txXfrm>
        <a:off x="6249001" y="662523"/>
        <a:ext cx="1980598" cy="11170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69940B4-257F-4C38-9367-8D6389F06A0E}" type="datetimeFigureOut">
              <a:rPr lang="zh-CN" altLang="en-US" smtClean="0"/>
              <a:pPr/>
              <a:t>2012/7/14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0A8096-DACC-41BB-8395-A80B95B7F31B}" type="slidenum">
              <a:rPr lang="zh-CN" altLang="en-US" smtClean="0"/>
              <a:pPr/>
              <a:t>‹#›</a:t>
            </a:fld>
            <a:endParaRPr lang="zh-CN" altLang="en-US"/>
          </a:p>
        </p:txBody>
      </p:sp>
    </p:spTree>
    <p:extLst>
      <p:ext uri="{BB962C8B-B14F-4D97-AF65-F5344CB8AC3E}">
        <p14:creationId xmlns:p14="http://schemas.microsoft.com/office/powerpoint/2010/main" val="1886650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30347-65E8-4210-A98A-D0C35F389326}" type="datetimeFigureOut">
              <a:rPr lang="zh-CN" altLang="en-US" smtClean="0"/>
              <a:pPr/>
              <a:t>2012/7/14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5C0633-C288-4C62-A91D-572FE89925D3}" type="slidenum">
              <a:rPr lang="zh-CN" altLang="en-US" smtClean="0"/>
              <a:pPr/>
              <a:t>‹#›</a:t>
            </a:fld>
            <a:endParaRPr lang="zh-CN" altLang="en-US"/>
          </a:p>
        </p:txBody>
      </p:sp>
    </p:spTree>
    <p:extLst>
      <p:ext uri="{BB962C8B-B14F-4D97-AF65-F5344CB8AC3E}">
        <p14:creationId xmlns:p14="http://schemas.microsoft.com/office/powerpoint/2010/main" val="1934109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35C0633-C288-4C62-A91D-572FE89925D3}" type="slidenum">
              <a:rPr lang="zh-CN" altLang="en-US" smtClean="0"/>
              <a:pPr/>
              <a:t>64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35C0633-C288-4C62-A91D-572FE89925D3}" type="slidenum">
              <a:rPr lang="zh-CN" altLang="en-US" smtClean="0"/>
              <a:pPr/>
              <a:t>75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2012/7/14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2012/7/14</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1357298"/>
            <a:ext cx="8358246" cy="1785950"/>
          </a:xfrm>
        </p:spPr>
        <p:txBody>
          <a:bodyPr>
            <a:noAutofit/>
          </a:bodyPr>
          <a:lstStyle/>
          <a:p>
            <a:pPr algn="ctr"/>
            <a:r>
              <a:rPr lang="zh-CN" altLang="en-US" sz="5400" dirty="0" smtClean="0">
                <a:solidFill>
                  <a:srgbClr val="FFC000"/>
                </a:solidFill>
                <a:latin typeface="黑体" pitchFamily="2" charset="-122"/>
                <a:ea typeface="黑体" pitchFamily="2" charset="-122"/>
              </a:rPr>
              <a:t>师资队伍与教学团队建设</a:t>
            </a:r>
            <a:r>
              <a:rPr lang="zh-CN" altLang="en-US" sz="5400" dirty="0" smtClean="0">
                <a:solidFill>
                  <a:srgbClr val="FFC000"/>
                </a:solidFill>
              </a:rPr>
              <a:t/>
            </a:r>
            <a:br>
              <a:rPr lang="zh-CN" altLang="en-US" sz="5400" dirty="0" smtClean="0">
                <a:solidFill>
                  <a:srgbClr val="FFC000"/>
                </a:solidFill>
              </a:rPr>
            </a:br>
            <a:endParaRPr lang="zh-CN" altLang="en-US" sz="5400" dirty="0">
              <a:solidFill>
                <a:srgbClr val="FFC000"/>
              </a:solidFill>
            </a:endParaRPr>
          </a:p>
        </p:txBody>
      </p:sp>
      <p:sp>
        <p:nvSpPr>
          <p:cNvPr id="3" name="副标题 2"/>
          <p:cNvSpPr>
            <a:spLocks noGrp="1"/>
          </p:cNvSpPr>
          <p:nvPr>
            <p:ph type="subTitle" idx="1"/>
          </p:nvPr>
        </p:nvSpPr>
        <p:spPr>
          <a:xfrm>
            <a:off x="533400" y="3514288"/>
            <a:ext cx="7854696" cy="2700794"/>
          </a:xfrm>
        </p:spPr>
        <p:txBody>
          <a:bodyPr>
            <a:normAutofit/>
          </a:bodyPr>
          <a:lstStyle/>
          <a:p>
            <a:pPr algn="ctr"/>
            <a:r>
              <a:rPr lang="zh-CN" altLang="en-US" sz="4800" dirty="0" smtClean="0">
                <a:solidFill>
                  <a:srgbClr val="FFC000"/>
                </a:solidFill>
                <a:latin typeface="+mj-ea"/>
                <a:ea typeface="+mj-ea"/>
              </a:rPr>
              <a:t>黎 岳 南</a:t>
            </a:r>
            <a:endParaRPr lang="en-US" altLang="zh-CN" sz="4800" dirty="0" smtClean="0">
              <a:solidFill>
                <a:srgbClr val="FFC000"/>
              </a:solidFill>
              <a:latin typeface="+mj-ea"/>
              <a:ea typeface="+mj-ea"/>
            </a:endParaRPr>
          </a:p>
          <a:p>
            <a:pPr algn="ctr"/>
            <a:r>
              <a:rPr lang="en-US" altLang="zh-CN" sz="4800" dirty="0" smtClean="0">
                <a:solidFill>
                  <a:srgbClr val="FFC000"/>
                </a:solidFill>
                <a:latin typeface="仿宋_GB2312" pitchFamily="49" charset="-122"/>
                <a:ea typeface="仿宋_GB2312" pitchFamily="49" charset="-122"/>
              </a:rPr>
              <a:t>2012</a:t>
            </a:r>
            <a:r>
              <a:rPr lang="zh-CN" altLang="en-US" sz="4800" dirty="0" smtClean="0">
                <a:solidFill>
                  <a:srgbClr val="FFC000"/>
                </a:solidFill>
                <a:latin typeface="仿宋_GB2312" pitchFamily="49" charset="-122"/>
                <a:ea typeface="仿宋_GB2312" pitchFamily="49" charset="-122"/>
              </a:rPr>
              <a:t>年</a:t>
            </a:r>
            <a:r>
              <a:rPr lang="en-US" altLang="zh-CN" sz="4800" dirty="0" smtClean="0">
                <a:solidFill>
                  <a:srgbClr val="FFC000"/>
                </a:solidFill>
                <a:latin typeface="仿宋_GB2312" pitchFamily="49" charset="-122"/>
                <a:ea typeface="仿宋_GB2312" pitchFamily="49" charset="-122"/>
              </a:rPr>
              <a:t>7</a:t>
            </a:r>
            <a:r>
              <a:rPr lang="zh-CN" altLang="en-US" sz="4800" dirty="0" smtClean="0">
                <a:solidFill>
                  <a:srgbClr val="FFC000"/>
                </a:solidFill>
                <a:latin typeface="仿宋_GB2312" pitchFamily="49" charset="-122"/>
                <a:ea typeface="仿宋_GB2312" pitchFamily="49" charset="-122"/>
              </a:rPr>
              <a:t>月</a:t>
            </a:r>
            <a:endParaRPr lang="zh-CN" altLang="en-US" sz="4800" dirty="0">
              <a:solidFill>
                <a:srgbClr val="FFC000"/>
              </a:solidFill>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8229600" cy="1143000"/>
          </a:xfrm>
        </p:spPr>
        <p:txBody>
          <a:bodyPr/>
          <a:lstStyle/>
          <a:p>
            <a:pPr algn="ctr"/>
            <a:r>
              <a:rPr lang="zh-CN" altLang="en-US" dirty="0" smtClean="0"/>
              <a:t>其他教师类型</a:t>
            </a:r>
            <a:endParaRPr lang="zh-CN" altLang="en-US" dirty="0"/>
          </a:p>
        </p:txBody>
      </p:sp>
      <p:sp>
        <p:nvSpPr>
          <p:cNvPr id="3" name="内容占位符 2"/>
          <p:cNvSpPr>
            <a:spLocks noGrp="1"/>
          </p:cNvSpPr>
          <p:nvPr>
            <p:ph idx="1"/>
          </p:nvPr>
        </p:nvSpPr>
        <p:spPr>
          <a:xfrm>
            <a:off x="285720" y="1428736"/>
            <a:ext cx="8543956" cy="5286412"/>
          </a:xfrm>
        </p:spPr>
        <p:txBody>
          <a:bodyPr>
            <a:normAutofit lnSpcReduction="10000"/>
          </a:bodyPr>
          <a:lstStyle/>
          <a:p>
            <a:pPr>
              <a:lnSpc>
                <a:spcPct val="150000"/>
              </a:lnSpc>
              <a:buNone/>
            </a:pPr>
            <a:r>
              <a:rPr lang="en-US" altLang="zh-CN" b="1" dirty="0" smtClean="0">
                <a:latin typeface="+mn-ea"/>
              </a:rPr>
              <a:t>1.</a:t>
            </a:r>
            <a:r>
              <a:rPr lang="zh-CN" altLang="en-US" b="1" dirty="0" smtClean="0"/>
              <a:t>兼职教师：校内跨部门、单位聘请的承担教学任务的</a:t>
            </a:r>
            <a:endParaRPr lang="en-US" altLang="zh-CN" b="1" dirty="0" smtClean="0"/>
          </a:p>
          <a:p>
            <a:pPr>
              <a:lnSpc>
                <a:spcPct val="150000"/>
              </a:lnSpc>
              <a:buNone/>
            </a:pPr>
            <a:r>
              <a:rPr lang="zh-CN" altLang="en-US" b="1" dirty="0" smtClean="0"/>
              <a:t>                         专任教师。</a:t>
            </a:r>
            <a:endParaRPr lang="en-US" altLang="zh-CN" b="1" dirty="0" smtClean="0"/>
          </a:p>
          <a:p>
            <a:pPr>
              <a:lnSpc>
                <a:spcPct val="150000"/>
              </a:lnSpc>
              <a:buNone/>
            </a:pPr>
            <a:r>
              <a:rPr lang="en-US" altLang="zh-CN" b="1" dirty="0" smtClean="0">
                <a:latin typeface="+mn-ea"/>
              </a:rPr>
              <a:t>2.</a:t>
            </a:r>
            <a:r>
              <a:rPr lang="zh-CN" altLang="en-US" b="1" dirty="0" smtClean="0"/>
              <a:t>外聘教师：学校聘请的承担教学任务的非本校的教师。</a:t>
            </a:r>
            <a:endParaRPr lang="en-US" altLang="zh-CN" b="1" dirty="0" smtClean="0"/>
          </a:p>
          <a:p>
            <a:pPr>
              <a:lnSpc>
                <a:spcPct val="150000"/>
              </a:lnSpc>
              <a:buNone/>
            </a:pPr>
            <a:r>
              <a:rPr lang="en-US" altLang="zh-CN" b="1" dirty="0" smtClean="0">
                <a:latin typeface="+mn-ea"/>
              </a:rPr>
              <a:t>    </a:t>
            </a:r>
            <a:r>
              <a:rPr lang="zh-CN" altLang="en-US" b="1" dirty="0" smtClean="0">
                <a:latin typeface="+mn-ea"/>
              </a:rPr>
              <a:t>（</a:t>
            </a:r>
            <a:r>
              <a:rPr lang="en-US" altLang="zh-CN" b="1" dirty="0" smtClean="0">
                <a:latin typeface="+mn-ea"/>
              </a:rPr>
              <a:t>1</a:t>
            </a:r>
            <a:r>
              <a:rPr lang="zh-CN" altLang="en-US" b="1" dirty="0" smtClean="0">
                <a:latin typeface="+mn-ea"/>
              </a:rPr>
              <a:t>）外聘兼职教师（外聘省医院任课教师）</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a:t>
            </a:r>
            <a:r>
              <a:rPr lang="en-US" altLang="zh-CN" b="1" dirty="0" smtClean="0">
                <a:latin typeface="+mn-ea"/>
              </a:rPr>
              <a:t>2</a:t>
            </a:r>
            <a:r>
              <a:rPr lang="zh-CN" altLang="en-US" b="1" dirty="0" smtClean="0">
                <a:latin typeface="+mn-ea"/>
              </a:rPr>
              <a:t>）外聘专职教师（外聘其他高校退休教授）</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a:t>
            </a:r>
            <a:r>
              <a:rPr lang="en-US" altLang="zh-CN" b="1" dirty="0" smtClean="0">
                <a:latin typeface="+mn-ea"/>
              </a:rPr>
              <a:t>3</a:t>
            </a:r>
            <a:r>
              <a:rPr lang="zh-CN" altLang="en-US" b="1" dirty="0" smtClean="0">
                <a:latin typeface="+mn-ea"/>
              </a:rPr>
              <a:t>）外聘</a:t>
            </a:r>
            <a:r>
              <a:rPr lang="zh-CN" altLang="en-US" b="1" dirty="0" smtClean="0"/>
              <a:t>外籍教师（外聘语言类外教、专业外教）</a:t>
            </a:r>
            <a:endParaRPr lang="en-US" altLang="zh-CN" b="1" dirty="0" smtClean="0"/>
          </a:p>
          <a:p>
            <a:pPr>
              <a:lnSpc>
                <a:spcPct val="150000"/>
              </a:lnSpc>
              <a:buNone/>
            </a:pPr>
            <a:r>
              <a:rPr lang="en-US" altLang="zh-CN" b="1" dirty="0" smtClean="0">
                <a:latin typeface="+mn-ea"/>
              </a:rPr>
              <a:t>3.</a:t>
            </a:r>
            <a:r>
              <a:rPr lang="zh-CN" altLang="en-US" b="1" dirty="0" smtClean="0"/>
              <a:t>返聘教师：聘请的校内退休教师。</a:t>
            </a:r>
            <a:endParaRPr lang="en-US" altLang="zh-CN" b="1" dirty="0" smtClean="0"/>
          </a:p>
          <a:p>
            <a:pPr>
              <a:lnSpc>
                <a:spcPct val="150000"/>
              </a:lnSpc>
              <a:buNone/>
            </a:pPr>
            <a:r>
              <a:rPr lang="en-US" altLang="zh-CN" b="1" dirty="0" smtClean="0">
                <a:latin typeface="+mn-ea"/>
              </a:rPr>
              <a:t>4.</a:t>
            </a:r>
            <a:r>
              <a:rPr lang="zh-CN" altLang="en-US" b="1" dirty="0" smtClean="0">
                <a:latin typeface="+mn-ea"/>
              </a:rPr>
              <a:t>特</a:t>
            </a:r>
            <a:r>
              <a:rPr lang="zh-CN" altLang="en-US" b="1" dirty="0" smtClean="0"/>
              <a:t>聘教师：因课程需要，聘用“能工巧匠”为特殊教师。</a:t>
            </a:r>
            <a:endParaRPr lang="en-US" altLang="zh-CN" b="1" dirty="0" smtClean="0"/>
          </a:p>
          <a:p>
            <a:pPr>
              <a:lnSpc>
                <a:spcPct val="150000"/>
              </a:lnSpc>
              <a:buNone/>
            </a:pPr>
            <a:endParaRPr lang="zh-CN" altLang="en-US"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lstStyle/>
          <a:p>
            <a:r>
              <a:rPr lang="en-US" altLang="zh-CN" sz="4800" b="1" dirty="0" smtClean="0">
                <a:latin typeface="+mj-ea"/>
              </a:rPr>
              <a:t>2</a:t>
            </a:r>
            <a:r>
              <a:rPr lang="zh-CN" altLang="en-US" sz="4800" b="1" dirty="0" smtClean="0">
                <a:latin typeface="+mj-ea"/>
              </a:rPr>
              <a:t>、主讲教师</a:t>
            </a:r>
            <a:endParaRPr lang="zh-CN" altLang="en-US" dirty="0"/>
          </a:p>
        </p:txBody>
      </p:sp>
      <p:graphicFrame>
        <p:nvGraphicFramePr>
          <p:cNvPr id="4" name="图示 3"/>
          <p:cNvGraphicFramePr/>
          <p:nvPr/>
        </p:nvGraphicFramePr>
        <p:xfrm>
          <a:off x="500034" y="1428736"/>
          <a:ext cx="8358246" cy="521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en-US" altLang="zh-CN" dirty="0" smtClean="0"/>
              <a:t>3.</a:t>
            </a:r>
            <a:r>
              <a:rPr lang="zh-CN" altLang="en-US" dirty="0" smtClean="0"/>
              <a:t>各类教授</a:t>
            </a:r>
            <a:endParaRPr lang="zh-CN" altLang="en-US" dirty="0"/>
          </a:p>
        </p:txBody>
      </p:sp>
      <p:graphicFrame>
        <p:nvGraphicFramePr>
          <p:cNvPr id="4" name="图示 3"/>
          <p:cNvGraphicFramePr/>
          <p:nvPr/>
        </p:nvGraphicFramePr>
        <p:xfrm>
          <a:off x="1571604" y="214311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800" dirty="0" smtClean="0"/>
              <a:t>3.</a:t>
            </a:r>
            <a:r>
              <a:rPr lang="zh-CN" altLang="en-US" sz="4800" dirty="0" smtClean="0"/>
              <a:t>各类教授</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zh-CN" altLang="en-US" b="1" dirty="0" smtClean="0"/>
              <a:t>           名誉教授：是给在学术界做出突出贡献的学者，来表彰他们的成绩。这是一种很高的荣誉，授予者和被授予者也没有合同上的约束。</a:t>
            </a:r>
            <a:endParaRPr lang="en-US" altLang="zh-CN" b="1" dirty="0" smtClean="0"/>
          </a:p>
          <a:p>
            <a:pPr>
              <a:lnSpc>
                <a:spcPct val="150000"/>
              </a:lnSpc>
              <a:buNone/>
            </a:pPr>
            <a:r>
              <a:rPr lang="zh-CN" altLang="en-US" b="1" dirty="0" smtClean="0"/>
              <a:t>         如：上海交通大学授予杨振宁、李政道、丁肇中名誉教授。</a:t>
            </a:r>
          </a:p>
          <a:p>
            <a:pPr>
              <a:lnSpc>
                <a:spcPct val="150000"/>
              </a:lnSpc>
              <a:buNone/>
            </a:pPr>
            <a:endParaRPr lang="en-US" altLang="zh-CN"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5400" dirty="0" smtClean="0"/>
              <a:t>3.</a:t>
            </a:r>
            <a:r>
              <a:rPr lang="zh-CN" altLang="en-US" sz="5400" dirty="0" smtClean="0"/>
              <a:t>各类教授</a:t>
            </a:r>
            <a:endParaRPr lang="zh-CN" altLang="en-US" dirty="0"/>
          </a:p>
        </p:txBody>
      </p:sp>
      <p:sp>
        <p:nvSpPr>
          <p:cNvPr id="3" name="内容占位符 2"/>
          <p:cNvSpPr>
            <a:spLocks noGrp="1"/>
          </p:cNvSpPr>
          <p:nvPr>
            <p:ph idx="1"/>
          </p:nvPr>
        </p:nvSpPr>
        <p:spPr/>
        <p:txBody>
          <a:bodyPr/>
          <a:lstStyle/>
          <a:p>
            <a:pPr>
              <a:lnSpc>
                <a:spcPct val="150000"/>
              </a:lnSpc>
              <a:buNone/>
            </a:pPr>
            <a:r>
              <a:rPr lang="zh-CN" altLang="en-US" b="1" dirty="0" smtClean="0">
                <a:latin typeface="+mn-ea"/>
              </a:rPr>
              <a:t>       特聘教授：指特殊（特别）聘任的教授，本人可能不是教授，而是名人、官员、企业家、发明者等。特聘教授其实就是国外的</a:t>
            </a:r>
            <a:r>
              <a:rPr lang="en-US" b="1" dirty="0" smtClean="0">
                <a:latin typeface="+mn-ea"/>
              </a:rPr>
              <a:t>Visiting Professor，</a:t>
            </a:r>
            <a:r>
              <a:rPr lang="zh-CN" altLang="en-US" b="1" dirty="0" smtClean="0">
                <a:latin typeface="+mn-ea"/>
              </a:rPr>
              <a:t>但特聘这个称呼听起来比较受重视。</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如：</a:t>
            </a:r>
            <a:r>
              <a:rPr lang="en-US" altLang="zh-CN" b="1" dirty="0" smtClean="0">
                <a:latin typeface="+mn-ea"/>
              </a:rPr>
              <a:t>2006</a:t>
            </a:r>
            <a:r>
              <a:rPr lang="zh-CN" altLang="en-US" b="1" dirty="0" smtClean="0">
                <a:latin typeface="+mn-ea"/>
              </a:rPr>
              <a:t>年李敖受聘海南大学特聘教授。</a:t>
            </a:r>
          </a:p>
          <a:p>
            <a:endParaRPr lang="zh-CN" altLang="en-US" b="1" dirty="0">
              <a:latin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800" dirty="0" smtClean="0"/>
              <a:t>3.</a:t>
            </a:r>
            <a:r>
              <a:rPr lang="zh-CN" altLang="en-US" sz="4800" dirty="0" smtClean="0"/>
              <a:t>各类教授</a:t>
            </a:r>
            <a:endParaRPr lang="zh-CN" altLang="en-US" dirty="0"/>
          </a:p>
        </p:txBody>
      </p:sp>
      <p:sp>
        <p:nvSpPr>
          <p:cNvPr id="3" name="内容占位符 2"/>
          <p:cNvSpPr>
            <a:spLocks noGrp="1"/>
          </p:cNvSpPr>
          <p:nvPr>
            <p:ph idx="1"/>
          </p:nvPr>
        </p:nvSpPr>
        <p:spPr/>
        <p:txBody>
          <a:bodyPr/>
          <a:lstStyle/>
          <a:p>
            <a:pPr>
              <a:lnSpc>
                <a:spcPct val="150000"/>
              </a:lnSpc>
              <a:buNone/>
            </a:pPr>
            <a:r>
              <a:rPr lang="zh-CN" altLang="en-US" b="1" dirty="0" smtClean="0"/>
              <a:t>            兼职教授：在高校从事教学工作，具有教授职称，同时接受其他高校的聘请，业余时间兼职做其他学校的教授，有责任有义务为其被聘用的学校进行教学及科研活动，通过签订工作协议，明确工作任务，获得相应酬劳。</a:t>
            </a:r>
            <a:endParaRPr lang="en-US" altLang="zh-CN" b="1" dirty="0" smtClean="0"/>
          </a:p>
          <a:p>
            <a:pPr>
              <a:lnSpc>
                <a:spcPct val="150000"/>
              </a:lnSpc>
              <a:buNone/>
            </a:pPr>
            <a:r>
              <a:rPr lang="zh-CN" altLang="en-US" b="1" dirty="0" smtClean="0"/>
              <a:t>            我校目前尚未聘请兼职教授。</a:t>
            </a:r>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5400" dirty="0" smtClean="0"/>
              <a:t>3.</a:t>
            </a:r>
            <a:r>
              <a:rPr lang="zh-CN" altLang="en-US" sz="5400" dirty="0" smtClean="0"/>
              <a:t>各类教授</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zh-CN" altLang="en-US" b="1" dirty="0" smtClean="0"/>
              <a:t>            客座教授：是一种荣誉称号，本人可以不是教授，而是名人、官员、企业家、发明者等。客座教授通过不定期的学术报告，或合作开展科学研究，完成应尽义务。通常不签订工作协议，不收取固定薪酬，但需要资格审批。</a:t>
            </a:r>
            <a:endParaRPr lang="en-US" altLang="zh-CN" b="1" dirty="0" smtClean="0"/>
          </a:p>
          <a:p>
            <a:pPr>
              <a:lnSpc>
                <a:spcPct val="150000"/>
              </a:lnSpc>
              <a:buNone/>
            </a:pPr>
            <a:r>
              <a:rPr lang="en-US" altLang="zh-CN" b="1" dirty="0" smtClean="0"/>
              <a:t>            </a:t>
            </a:r>
            <a:r>
              <a:rPr lang="zh-CN" altLang="en-US" b="1" dirty="0" smtClean="0"/>
              <a:t>我校目前聘请</a:t>
            </a:r>
            <a:r>
              <a:rPr lang="en-US" altLang="zh-CN" b="1" dirty="0" smtClean="0">
                <a:latin typeface="+mn-ea"/>
              </a:rPr>
              <a:t>126</a:t>
            </a:r>
            <a:r>
              <a:rPr lang="zh-CN" altLang="en-US" b="1" dirty="0" smtClean="0"/>
              <a:t>名客座教授。</a:t>
            </a:r>
            <a:endParaRPr lang="zh-CN" altLang="en-US"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7242" y="500042"/>
            <a:ext cx="8229600" cy="1143000"/>
          </a:xfrm>
        </p:spPr>
        <p:txBody>
          <a:bodyPr/>
          <a:lstStyle/>
          <a:p>
            <a:r>
              <a:rPr lang="zh-CN" altLang="en-US" sz="5400" b="1" dirty="0" smtClean="0">
                <a:latin typeface="+mj-ea"/>
              </a:rPr>
              <a:t>二、师资队伍基本内涵</a:t>
            </a:r>
            <a:endParaRPr lang="zh-CN" altLang="en-US" dirty="0"/>
          </a:p>
        </p:txBody>
      </p:sp>
      <p:graphicFrame>
        <p:nvGraphicFramePr>
          <p:cNvPr id="4" name="内容占位符 3"/>
          <p:cNvGraphicFramePr>
            <a:graphicFrameLocks noGrp="1"/>
          </p:cNvGraphicFramePr>
          <p:nvPr>
            <p:ph idx="1"/>
          </p:nvPr>
        </p:nvGraphicFramePr>
        <p:xfrm>
          <a:off x="1785918" y="1857364"/>
          <a:ext cx="7215238" cy="46371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57158" y="2370134"/>
            <a:ext cx="2786082" cy="3416320"/>
          </a:xfrm>
          <a:prstGeom prst="rect">
            <a:avLst/>
          </a:prstGeom>
          <a:noFill/>
        </p:spPr>
        <p:txBody>
          <a:bodyPr wrap="square" rtlCol="0">
            <a:spAutoFit/>
          </a:bodyPr>
          <a:lstStyle/>
          <a:p>
            <a:pPr>
              <a:lnSpc>
                <a:spcPct val="150000"/>
              </a:lnSpc>
            </a:pPr>
            <a:r>
              <a:rPr lang="zh-CN" altLang="en-US" sz="3600" b="1" dirty="0" smtClean="0">
                <a:latin typeface="+mn-ea"/>
              </a:rPr>
              <a:t>咬合关系：</a:t>
            </a:r>
            <a:endParaRPr lang="en-US" altLang="zh-CN" sz="3600" b="1" dirty="0" smtClean="0">
              <a:latin typeface="+mn-ea"/>
            </a:endParaRPr>
          </a:p>
          <a:p>
            <a:pPr>
              <a:lnSpc>
                <a:spcPct val="150000"/>
              </a:lnSpc>
            </a:pPr>
            <a:r>
              <a:rPr lang="zh-CN" altLang="en-US" sz="3600" b="1" dirty="0" smtClean="0">
                <a:latin typeface="+mn-ea"/>
              </a:rPr>
              <a:t>数量是基础</a:t>
            </a:r>
            <a:endParaRPr lang="en-US" altLang="zh-CN" sz="3600" b="1" dirty="0" smtClean="0">
              <a:latin typeface="+mn-ea"/>
            </a:endParaRPr>
          </a:p>
          <a:p>
            <a:pPr>
              <a:lnSpc>
                <a:spcPct val="150000"/>
              </a:lnSpc>
            </a:pPr>
            <a:r>
              <a:rPr lang="zh-CN" altLang="en-US" sz="3600" b="1" dirty="0" smtClean="0">
                <a:latin typeface="+mn-ea"/>
              </a:rPr>
              <a:t>结构是核心</a:t>
            </a:r>
            <a:endParaRPr lang="en-US" altLang="zh-CN" sz="3600" b="1" dirty="0" smtClean="0">
              <a:latin typeface="+mn-ea"/>
            </a:endParaRPr>
          </a:p>
          <a:p>
            <a:pPr>
              <a:lnSpc>
                <a:spcPct val="150000"/>
              </a:lnSpc>
            </a:pPr>
            <a:r>
              <a:rPr lang="zh-CN" altLang="en-US" sz="3600" b="1" dirty="0" smtClean="0">
                <a:latin typeface="+mn-ea"/>
              </a:rPr>
              <a:t>水平是关键</a:t>
            </a:r>
            <a:endParaRPr lang="zh-CN" altLang="en-US" sz="3600" b="1" dirty="0">
              <a:latin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latin typeface="+mj-ea"/>
              </a:rPr>
              <a:t>（一）师资队伍的数量</a:t>
            </a:r>
            <a:endParaRPr lang="zh-CN" altLang="en-US" sz="5400" dirty="0"/>
          </a:p>
        </p:txBody>
      </p:sp>
      <p:graphicFrame>
        <p:nvGraphicFramePr>
          <p:cNvPr id="10" name="内容占位符 9"/>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54458"/>
            <a:ext cx="7829576" cy="4389120"/>
          </a:xfrm>
        </p:spPr>
        <p:txBody>
          <a:bodyPr>
            <a:normAutofit/>
          </a:bodyPr>
          <a:lstStyle/>
          <a:p>
            <a:pPr>
              <a:buNone/>
            </a:pPr>
            <a:r>
              <a:rPr lang="zh-CN" altLang="en-US" sz="4000" dirty="0" smtClean="0">
                <a:latin typeface="+mj-ea"/>
                <a:ea typeface="+mj-ea"/>
              </a:rPr>
              <a:t>生师比</a:t>
            </a:r>
            <a:r>
              <a:rPr lang="en-US" altLang="zh-CN" sz="4000" b="1" dirty="0" smtClean="0">
                <a:latin typeface="+mj-ea"/>
                <a:ea typeface="+mj-ea"/>
              </a:rPr>
              <a:t>=              </a:t>
            </a:r>
            <a:r>
              <a:rPr lang="zh-CN" altLang="en-US" sz="4000" b="1" dirty="0" smtClean="0">
                <a:latin typeface="+mj-ea"/>
                <a:ea typeface="+mj-ea"/>
              </a:rPr>
              <a:t>（</a:t>
            </a:r>
            <a:r>
              <a:rPr lang="en-US" altLang="zh-CN" sz="4000" b="1" dirty="0" smtClean="0">
                <a:latin typeface="+mj-ea"/>
                <a:ea typeface="+mj-ea"/>
              </a:rPr>
              <a:t>13.88</a:t>
            </a:r>
            <a:r>
              <a:rPr lang="zh-CN" altLang="en-US" sz="4000" b="1" dirty="0" smtClean="0">
                <a:latin typeface="+mj-ea"/>
                <a:ea typeface="+mj-ea"/>
              </a:rPr>
              <a:t>）</a:t>
            </a:r>
            <a:endParaRPr lang="en-US" altLang="zh-CN" sz="4000" b="1" dirty="0" smtClean="0">
              <a:latin typeface="+mj-ea"/>
              <a:ea typeface="+mj-ea"/>
            </a:endParaRPr>
          </a:p>
          <a:p>
            <a:pPr>
              <a:buNone/>
            </a:pPr>
            <a:endParaRPr lang="zh-CN" altLang="en-US" sz="4000" dirty="0">
              <a:latin typeface="+mj-ea"/>
              <a:ea typeface="+mj-ea"/>
            </a:endParaRPr>
          </a:p>
        </p:txBody>
      </p:sp>
      <p:cxnSp>
        <p:nvCxnSpPr>
          <p:cNvPr id="7" name="直接连接符 6"/>
          <p:cNvCxnSpPr/>
          <p:nvPr/>
        </p:nvCxnSpPr>
        <p:spPr>
          <a:xfrm>
            <a:off x="2500298" y="1643050"/>
            <a:ext cx="3071834" cy="1588"/>
          </a:xfrm>
          <a:prstGeom prst="line">
            <a:avLst/>
          </a:prstGeom>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2071670" y="1000108"/>
            <a:ext cx="3857652" cy="646331"/>
          </a:xfrm>
          <a:prstGeom prst="rect">
            <a:avLst/>
          </a:prstGeom>
          <a:noFill/>
        </p:spPr>
        <p:txBody>
          <a:bodyPr wrap="square" rtlCol="0">
            <a:spAutoFit/>
          </a:bodyPr>
          <a:lstStyle/>
          <a:p>
            <a:pPr algn="ctr"/>
            <a:r>
              <a:rPr lang="zh-CN" altLang="en-US" sz="3600" dirty="0" smtClean="0">
                <a:latin typeface="+mj-ea"/>
                <a:ea typeface="+mj-ea"/>
              </a:rPr>
              <a:t>折合在校生数</a:t>
            </a:r>
            <a:endParaRPr lang="zh-CN" altLang="en-US" sz="3600" dirty="0">
              <a:latin typeface="+mj-ea"/>
              <a:ea typeface="+mj-ea"/>
            </a:endParaRPr>
          </a:p>
        </p:txBody>
      </p:sp>
      <p:sp>
        <p:nvSpPr>
          <p:cNvPr id="10" name="TextBox 9"/>
          <p:cNvSpPr txBox="1"/>
          <p:nvPr/>
        </p:nvSpPr>
        <p:spPr>
          <a:xfrm>
            <a:off x="2571736" y="1643050"/>
            <a:ext cx="3143272" cy="646331"/>
          </a:xfrm>
          <a:prstGeom prst="rect">
            <a:avLst/>
          </a:prstGeom>
          <a:noFill/>
        </p:spPr>
        <p:txBody>
          <a:bodyPr wrap="square" rtlCol="0">
            <a:spAutoFit/>
          </a:bodyPr>
          <a:lstStyle/>
          <a:p>
            <a:r>
              <a:rPr lang="zh-CN" altLang="en-US" sz="3600" dirty="0" smtClean="0">
                <a:latin typeface="+mj-ea"/>
                <a:ea typeface="+mj-ea"/>
              </a:rPr>
              <a:t>教师总数</a:t>
            </a:r>
            <a:endParaRPr lang="zh-CN" altLang="en-US" sz="3600" dirty="0">
              <a:latin typeface="+mj-ea"/>
              <a:ea typeface="+mj-ea"/>
            </a:endParaRPr>
          </a:p>
        </p:txBody>
      </p:sp>
      <p:sp>
        <p:nvSpPr>
          <p:cNvPr id="11" name="矩形 10"/>
          <p:cNvSpPr/>
          <p:nvPr/>
        </p:nvSpPr>
        <p:spPr>
          <a:xfrm>
            <a:off x="500034" y="2500306"/>
            <a:ext cx="8001056" cy="830997"/>
          </a:xfrm>
          <a:prstGeom prst="rect">
            <a:avLst/>
          </a:prstGeom>
        </p:spPr>
        <p:txBody>
          <a:bodyPr wrap="square">
            <a:spAutoFit/>
          </a:bodyPr>
          <a:lstStyle/>
          <a:p>
            <a:r>
              <a:rPr lang="zh-CN" altLang="en-US" sz="2400" b="1" dirty="0" smtClean="0">
                <a:solidFill>
                  <a:srgbClr val="FF0000"/>
                </a:solidFill>
              </a:rPr>
              <a:t>全日制在校生数</a:t>
            </a:r>
            <a:r>
              <a:rPr lang="en-US" sz="2400" b="1" dirty="0" smtClean="0"/>
              <a:t>=</a:t>
            </a:r>
            <a:r>
              <a:rPr lang="zh-CN" altLang="en-US" sz="2400" b="1" dirty="0" smtClean="0"/>
              <a:t>普通本、专科</a:t>
            </a:r>
            <a:r>
              <a:rPr lang="en-US" sz="2400" b="1" dirty="0" smtClean="0"/>
              <a:t>(</a:t>
            </a:r>
            <a:r>
              <a:rPr lang="zh-CN" altLang="en-US" sz="2400" b="1" dirty="0" smtClean="0"/>
              <a:t>高职</a:t>
            </a:r>
            <a:r>
              <a:rPr lang="en-US" sz="2400" b="1" dirty="0" smtClean="0"/>
              <a:t>)</a:t>
            </a:r>
            <a:r>
              <a:rPr lang="zh-CN" altLang="en-US" sz="2400" b="1" dirty="0" smtClean="0"/>
              <a:t>生数</a:t>
            </a:r>
            <a:r>
              <a:rPr lang="en-US" sz="2400" b="1" dirty="0" smtClean="0"/>
              <a:t>+</a:t>
            </a:r>
            <a:r>
              <a:rPr lang="zh-CN" altLang="en-US" sz="2400" b="1" dirty="0" smtClean="0"/>
              <a:t>硕士生数</a:t>
            </a:r>
            <a:r>
              <a:rPr lang="en-US" sz="2400" b="1" dirty="0" smtClean="0"/>
              <a:t>+</a:t>
            </a:r>
            <a:r>
              <a:rPr lang="zh-CN" altLang="en-US" sz="2400" b="1" dirty="0" smtClean="0"/>
              <a:t>博士生数</a:t>
            </a:r>
            <a:r>
              <a:rPr lang="en-US" sz="2400" b="1" dirty="0" smtClean="0"/>
              <a:t>+</a:t>
            </a:r>
            <a:r>
              <a:rPr lang="zh-CN" altLang="en-US" sz="2400" b="1" dirty="0" smtClean="0"/>
              <a:t>留学生数</a:t>
            </a:r>
            <a:r>
              <a:rPr lang="en-US" sz="2400" b="1" dirty="0" smtClean="0"/>
              <a:t>+</a:t>
            </a:r>
            <a:r>
              <a:rPr lang="zh-CN" altLang="en-US" sz="2400" b="1" dirty="0" smtClean="0"/>
              <a:t>预科生数</a:t>
            </a:r>
            <a:r>
              <a:rPr lang="en-US" sz="2400" b="1" dirty="0" smtClean="0"/>
              <a:t>+</a:t>
            </a:r>
            <a:r>
              <a:rPr lang="zh-CN" altLang="en-US" sz="2400" b="1" dirty="0" smtClean="0"/>
              <a:t>成人脱产班学生数</a:t>
            </a:r>
            <a:r>
              <a:rPr lang="en-US" sz="2400" b="1" dirty="0" smtClean="0"/>
              <a:t>+</a:t>
            </a:r>
            <a:r>
              <a:rPr lang="zh-CN" altLang="en-US" sz="2400" b="1" dirty="0" smtClean="0"/>
              <a:t>进修生数</a:t>
            </a:r>
            <a:endParaRPr lang="zh-CN" altLang="en-US" sz="2400" b="1" dirty="0"/>
          </a:p>
        </p:txBody>
      </p:sp>
      <p:sp>
        <p:nvSpPr>
          <p:cNvPr id="41985" name="Rectangle 1"/>
          <p:cNvSpPr>
            <a:spLocks noChangeArrowheads="1"/>
          </p:cNvSpPr>
          <p:nvPr/>
        </p:nvSpPr>
        <p:spPr bwMode="auto">
          <a:xfrm>
            <a:off x="500034" y="3500438"/>
            <a:ext cx="842968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2400" b="1" dirty="0" smtClean="0">
                <a:solidFill>
                  <a:srgbClr val="FF0000"/>
                </a:solidFill>
              </a:rPr>
              <a:t>折合在校生数</a:t>
            </a:r>
            <a:r>
              <a:rPr lang="en-US" altLang="zh-CN" sz="2400" b="1" dirty="0" smtClean="0"/>
              <a:t>=</a:t>
            </a:r>
            <a:r>
              <a:rPr lang="zh-CN" altLang="en-US" sz="2400" b="1" dirty="0" smtClean="0">
                <a:latin typeface="+mn-ea"/>
              </a:rPr>
              <a:t>普通本、专科</a:t>
            </a:r>
            <a:r>
              <a:rPr lang="en-US" altLang="zh-CN" sz="2400" b="1" dirty="0" smtClean="0">
                <a:latin typeface="+mn-ea"/>
              </a:rPr>
              <a:t>(</a:t>
            </a:r>
            <a:r>
              <a:rPr lang="zh-CN" altLang="en-US" sz="2400" b="1" dirty="0" smtClean="0">
                <a:latin typeface="+mn-ea"/>
              </a:rPr>
              <a:t>高职</a:t>
            </a:r>
            <a:r>
              <a:rPr lang="en-US" altLang="zh-CN" sz="2400" b="1" dirty="0" smtClean="0">
                <a:latin typeface="+mn-ea"/>
              </a:rPr>
              <a:t>)</a:t>
            </a:r>
            <a:r>
              <a:rPr lang="zh-CN" altLang="en-US" sz="2400" b="1" dirty="0" smtClean="0">
                <a:latin typeface="+mn-ea"/>
              </a:rPr>
              <a:t>生数</a:t>
            </a:r>
            <a:r>
              <a:rPr lang="en-US" altLang="zh-CN" sz="2400" b="1" dirty="0" smtClean="0">
                <a:latin typeface="+mn-ea"/>
              </a:rPr>
              <a:t>+</a:t>
            </a:r>
            <a:r>
              <a:rPr lang="zh-CN" altLang="en-US" sz="2400" b="1" dirty="0" smtClean="0">
                <a:latin typeface="+mn-ea"/>
              </a:rPr>
              <a:t>硕士生数</a:t>
            </a:r>
            <a:r>
              <a:rPr lang="en-US" altLang="zh-CN" sz="2400" b="1" dirty="0" smtClean="0">
                <a:latin typeface="+mn-ea"/>
              </a:rPr>
              <a:t>×1.5+</a:t>
            </a:r>
            <a:r>
              <a:rPr lang="zh-CN" altLang="en-US" sz="2400" b="1" dirty="0" smtClean="0">
                <a:latin typeface="+mn-ea"/>
              </a:rPr>
              <a:t>博士生数</a:t>
            </a:r>
            <a:r>
              <a:rPr lang="en-US" altLang="zh-CN" sz="2400" b="1" dirty="0" smtClean="0">
                <a:latin typeface="+mn-ea"/>
              </a:rPr>
              <a:t>×2+</a:t>
            </a:r>
            <a:r>
              <a:rPr lang="zh-CN" altLang="en-US" sz="2400" b="1" dirty="0" smtClean="0">
                <a:latin typeface="+mn-ea"/>
              </a:rPr>
              <a:t>留学生数</a:t>
            </a:r>
            <a:r>
              <a:rPr lang="en-US" altLang="zh-CN" sz="2400" b="1" dirty="0" smtClean="0">
                <a:latin typeface="+mn-ea"/>
              </a:rPr>
              <a:t>×3+</a:t>
            </a:r>
            <a:r>
              <a:rPr lang="zh-CN" altLang="en-US" sz="2400" b="1" dirty="0" smtClean="0">
                <a:latin typeface="+mn-ea"/>
              </a:rPr>
              <a:t>预科生数</a:t>
            </a:r>
            <a:r>
              <a:rPr lang="en-US" altLang="zh-CN" sz="2400" b="1" dirty="0" smtClean="0">
                <a:latin typeface="+mn-ea"/>
              </a:rPr>
              <a:t>+</a:t>
            </a:r>
            <a:r>
              <a:rPr lang="zh-CN" altLang="en-US" sz="2400" b="1" dirty="0" smtClean="0">
                <a:latin typeface="+mn-ea"/>
              </a:rPr>
              <a:t>进修生数</a:t>
            </a:r>
            <a:r>
              <a:rPr lang="en-US" altLang="zh-CN" sz="2400" b="1" dirty="0" smtClean="0">
                <a:latin typeface="+mn-ea"/>
              </a:rPr>
              <a:t>+</a:t>
            </a:r>
            <a:r>
              <a:rPr lang="zh-CN" altLang="en-US" sz="2400" b="1" dirty="0" smtClean="0">
                <a:latin typeface="+mn-ea"/>
              </a:rPr>
              <a:t>成人脱产班学生数</a:t>
            </a:r>
            <a:r>
              <a:rPr lang="en-US" altLang="zh-CN" sz="2400" b="1" dirty="0" smtClean="0">
                <a:latin typeface="+mn-ea"/>
              </a:rPr>
              <a:t>+</a:t>
            </a:r>
            <a:r>
              <a:rPr lang="zh-CN" altLang="en-US" sz="2400" b="1" dirty="0" smtClean="0">
                <a:latin typeface="+mn-ea"/>
              </a:rPr>
              <a:t>夜大</a:t>
            </a:r>
            <a:r>
              <a:rPr lang="en-US" altLang="zh-CN" sz="2400" b="1" dirty="0" smtClean="0">
                <a:latin typeface="+mn-ea"/>
              </a:rPr>
              <a:t>(</a:t>
            </a:r>
            <a:r>
              <a:rPr lang="zh-CN" altLang="en-US" sz="2400" b="1" dirty="0" smtClean="0">
                <a:latin typeface="+mn-ea"/>
              </a:rPr>
              <a:t>业余</a:t>
            </a:r>
            <a:r>
              <a:rPr lang="en-US" altLang="zh-CN" sz="2400" b="1" dirty="0" smtClean="0">
                <a:latin typeface="+mn-ea"/>
              </a:rPr>
              <a:t>)</a:t>
            </a:r>
            <a:r>
              <a:rPr lang="zh-CN" altLang="en-US" sz="2400" b="1" dirty="0" smtClean="0">
                <a:latin typeface="+mn-ea"/>
              </a:rPr>
              <a:t>学生数</a:t>
            </a:r>
            <a:r>
              <a:rPr lang="en-US" altLang="zh-CN" sz="2400" b="1" dirty="0" smtClean="0">
                <a:latin typeface="+mn-ea"/>
              </a:rPr>
              <a:t>×0.3+</a:t>
            </a:r>
            <a:r>
              <a:rPr lang="zh-CN" altLang="en-US" sz="2400" b="1" dirty="0" smtClean="0">
                <a:latin typeface="+mn-ea"/>
              </a:rPr>
              <a:t>函授生数</a:t>
            </a:r>
            <a:r>
              <a:rPr lang="en-US" altLang="zh-CN" sz="2400" b="1" dirty="0" smtClean="0">
                <a:latin typeface="+mn-ea"/>
              </a:rPr>
              <a:t>×0.1</a:t>
            </a:r>
          </a:p>
        </p:txBody>
      </p:sp>
      <p:sp>
        <p:nvSpPr>
          <p:cNvPr id="13" name="矩形 12"/>
          <p:cNvSpPr/>
          <p:nvPr/>
        </p:nvSpPr>
        <p:spPr>
          <a:xfrm>
            <a:off x="571472" y="4857760"/>
            <a:ext cx="7000924" cy="461665"/>
          </a:xfrm>
          <a:prstGeom prst="rect">
            <a:avLst/>
          </a:prstGeom>
        </p:spPr>
        <p:txBody>
          <a:bodyPr wrap="square">
            <a:spAutoFit/>
          </a:bodyPr>
          <a:lstStyle/>
          <a:p>
            <a:r>
              <a:rPr lang="zh-CN" altLang="en-US" sz="2400" b="1" dirty="0" smtClean="0">
                <a:solidFill>
                  <a:srgbClr val="FF0000"/>
                </a:solidFill>
              </a:rPr>
              <a:t>教师总数</a:t>
            </a:r>
            <a:r>
              <a:rPr lang="en-US" altLang="en-US" sz="2400" b="1" dirty="0" smtClean="0"/>
              <a:t>=</a:t>
            </a:r>
            <a:r>
              <a:rPr lang="zh-CN" altLang="en-US" sz="2400" b="1" dirty="0" smtClean="0">
                <a:latin typeface="+mn-ea"/>
              </a:rPr>
              <a:t>专任教师数</a:t>
            </a:r>
            <a:r>
              <a:rPr lang="en-US" altLang="en-US" sz="2400" b="1" dirty="0" smtClean="0">
                <a:latin typeface="+mn-ea"/>
              </a:rPr>
              <a:t>+</a:t>
            </a:r>
            <a:r>
              <a:rPr lang="zh-CN" altLang="en-US" sz="2400" b="1" dirty="0" smtClean="0">
                <a:latin typeface="+mn-ea"/>
              </a:rPr>
              <a:t>聘请校外教师数</a:t>
            </a:r>
            <a:r>
              <a:rPr lang="en-US" altLang="zh-CN" sz="2400" b="1" dirty="0" smtClean="0">
                <a:latin typeface="+mn-ea"/>
              </a:rPr>
              <a:t>×</a:t>
            </a:r>
            <a:r>
              <a:rPr lang="en-US" altLang="en-US" sz="2400" b="1" dirty="0" smtClean="0">
                <a:latin typeface="+mn-ea"/>
              </a:rPr>
              <a:t>0.5</a:t>
            </a:r>
            <a:endParaRPr lang="zh-CN" altLang="en-US" sz="2400" b="1" dirty="0" smtClean="0">
              <a:latin typeface="+mn-ea"/>
            </a:endParaRPr>
          </a:p>
        </p:txBody>
      </p:sp>
      <p:sp>
        <p:nvSpPr>
          <p:cNvPr id="16" name="TextBox 15"/>
          <p:cNvSpPr txBox="1"/>
          <p:nvPr/>
        </p:nvSpPr>
        <p:spPr>
          <a:xfrm>
            <a:off x="857224" y="5500702"/>
            <a:ext cx="7500990" cy="584775"/>
          </a:xfrm>
          <a:prstGeom prst="rect">
            <a:avLst/>
          </a:prstGeom>
          <a:noFill/>
        </p:spPr>
        <p:txBody>
          <a:bodyPr wrap="square" rtlCol="0">
            <a:spAutoFit/>
          </a:bodyPr>
          <a:lstStyle/>
          <a:p>
            <a:r>
              <a:rPr lang="zh-CN" altLang="en-US" sz="3200" b="1" dirty="0" smtClean="0">
                <a:solidFill>
                  <a:srgbClr val="0070C0"/>
                </a:solidFill>
                <a:latin typeface="华文楷体" pitchFamily="2" charset="-122"/>
                <a:ea typeface="华文楷体" pitchFamily="2" charset="-122"/>
              </a:rPr>
              <a:t>新办专业验收时是否计算二级单位生师比？</a:t>
            </a:r>
            <a:endParaRPr lang="zh-CN" altLang="en-US" sz="3200" b="1" dirty="0">
              <a:solidFill>
                <a:srgbClr val="0070C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5400" dirty="0" smtClean="0"/>
              <a:t>师资队伍与教学团队建设</a:t>
            </a:r>
            <a:endParaRPr lang="zh-CN" altLang="en-US" dirty="0"/>
          </a:p>
        </p:txBody>
      </p:sp>
      <p:sp>
        <p:nvSpPr>
          <p:cNvPr id="3" name="内容占位符 2"/>
          <p:cNvSpPr>
            <a:spLocks noGrp="1"/>
          </p:cNvSpPr>
          <p:nvPr>
            <p:ph idx="1"/>
          </p:nvPr>
        </p:nvSpPr>
        <p:spPr/>
        <p:txBody>
          <a:bodyPr>
            <a:normAutofit/>
          </a:bodyPr>
          <a:lstStyle/>
          <a:p>
            <a:pPr>
              <a:buNone/>
            </a:pPr>
            <a:r>
              <a:rPr lang="zh-CN" altLang="en-US" sz="4000" b="1" dirty="0" smtClean="0">
                <a:latin typeface="+mj-ea"/>
                <a:ea typeface="+mj-ea"/>
              </a:rPr>
              <a:t>一、我校师资队伍基本现状</a:t>
            </a:r>
            <a:endParaRPr lang="en-US" altLang="zh-CN" sz="4000" b="1" dirty="0" smtClean="0">
              <a:latin typeface="+mj-ea"/>
              <a:ea typeface="+mj-ea"/>
            </a:endParaRPr>
          </a:p>
          <a:p>
            <a:pPr>
              <a:buNone/>
            </a:pPr>
            <a:r>
              <a:rPr lang="zh-CN" altLang="en-US" sz="4000" b="1" dirty="0" smtClean="0">
                <a:latin typeface="+mj-ea"/>
                <a:ea typeface="+mj-ea"/>
              </a:rPr>
              <a:t>二、师资队伍基本内涵</a:t>
            </a:r>
            <a:endParaRPr lang="en-US" altLang="zh-CN" sz="4000" b="1" dirty="0" smtClean="0">
              <a:latin typeface="+mj-ea"/>
              <a:ea typeface="+mj-ea"/>
            </a:endParaRPr>
          </a:p>
          <a:p>
            <a:pPr>
              <a:buNone/>
            </a:pPr>
            <a:r>
              <a:rPr lang="zh-CN" altLang="en-US" sz="4000" b="1" dirty="0" smtClean="0">
                <a:latin typeface="+mj-ea"/>
                <a:ea typeface="+mj-ea"/>
              </a:rPr>
              <a:t>三、师资队伍建设规划</a:t>
            </a:r>
            <a:endParaRPr lang="en-US" altLang="zh-CN" sz="4000" b="1" dirty="0" smtClean="0">
              <a:latin typeface="+mj-ea"/>
              <a:ea typeface="+mj-ea"/>
            </a:endParaRPr>
          </a:p>
          <a:p>
            <a:pPr>
              <a:buNone/>
            </a:pPr>
            <a:r>
              <a:rPr lang="zh-CN" altLang="en-US" sz="4000" b="1" dirty="0" smtClean="0">
                <a:latin typeface="+mj-ea"/>
                <a:ea typeface="+mj-ea"/>
              </a:rPr>
              <a:t>四、教学团队建设</a:t>
            </a:r>
            <a:endParaRPr lang="en-US" altLang="zh-CN" sz="4000" b="1" dirty="0" smtClean="0">
              <a:latin typeface="+mj-ea"/>
              <a:ea typeface="+mj-ea"/>
            </a:endParaRPr>
          </a:p>
          <a:p>
            <a:pPr>
              <a:buNone/>
            </a:pPr>
            <a:endParaRPr lang="zh-CN" altLang="en-US" sz="4000" b="1" dirty="0">
              <a:latin typeface="+mj-ea"/>
              <a:ea typeface="+mj-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normAutofit/>
          </a:bodyPr>
          <a:lstStyle/>
          <a:p>
            <a:r>
              <a:rPr lang="zh-CN" altLang="en-US" sz="5400" b="1" dirty="0" smtClean="0">
                <a:latin typeface="+mj-ea"/>
              </a:rPr>
              <a:t>（一）师资队伍的数量</a:t>
            </a:r>
            <a:endParaRPr lang="zh-CN" altLang="en-US" sz="5400" dirty="0"/>
          </a:p>
        </p:txBody>
      </p:sp>
      <p:sp>
        <p:nvSpPr>
          <p:cNvPr id="3" name="内容占位符 2"/>
          <p:cNvSpPr>
            <a:spLocks noGrp="1"/>
          </p:cNvSpPr>
          <p:nvPr>
            <p:ph idx="1"/>
          </p:nvPr>
        </p:nvSpPr>
        <p:spPr>
          <a:xfrm>
            <a:off x="457200" y="1571612"/>
            <a:ext cx="8229600" cy="4643470"/>
          </a:xfrm>
        </p:spPr>
        <p:txBody>
          <a:bodyPr>
            <a:noAutofit/>
          </a:bodyPr>
          <a:lstStyle/>
          <a:p>
            <a:pPr>
              <a:lnSpc>
                <a:spcPct val="150000"/>
              </a:lnSpc>
              <a:buNone/>
            </a:pPr>
            <a:r>
              <a:rPr lang="zh-CN" altLang="en-US" sz="2800" b="1" dirty="0" smtClean="0">
                <a:latin typeface="+mn-ea"/>
              </a:rPr>
              <a:t>师资数量与教研室的关系：</a:t>
            </a:r>
            <a:endParaRPr lang="en-US" altLang="zh-CN" sz="2800" b="1" dirty="0" smtClean="0">
              <a:latin typeface="+mn-ea"/>
            </a:endParaRPr>
          </a:p>
          <a:p>
            <a:pPr>
              <a:lnSpc>
                <a:spcPct val="150000"/>
              </a:lnSpc>
              <a:buNone/>
            </a:pPr>
            <a:r>
              <a:rPr lang="zh-CN" altLang="en-US" sz="2800" b="1" dirty="0" smtClean="0">
                <a:latin typeface="+mn-ea"/>
              </a:rPr>
              <a:t>     “教研室依照学科、专业、课程、教学研究方向以及便于管理等因素组建，一般应由</a:t>
            </a:r>
            <a:r>
              <a:rPr lang="en-US" altLang="en-US" sz="2800" b="1" dirty="0" smtClean="0">
                <a:latin typeface="+mn-ea"/>
              </a:rPr>
              <a:t>5</a:t>
            </a:r>
            <a:r>
              <a:rPr lang="zh-CN" altLang="en-US" sz="2800" b="1" dirty="0" smtClean="0">
                <a:latin typeface="+mn-ea"/>
              </a:rPr>
              <a:t>名及以上专职教师组成，至少有高级职称</a:t>
            </a:r>
            <a:r>
              <a:rPr lang="en-US" altLang="en-US" sz="2800" b="1" dirty="0" smtClean="0">
                <a:latin typeface="+mn-ea"/>
              </a:rPr>
              <a:t>1</a:t>
            </a:r>
            <a:r>
              <a:rPr lang="zh-CN" altLang="en-US" sz="2800" b="1" dirty="0" smtClean="0">
                <a:latin typeface="+mn-ea"/>
              </a:rPr>
              <a:t>人。”</a:t>
            </a:r>
            <a:endParaRPr lang="en-US" altLang="zh-CN" sz="2800" b="1" dirty="0" smtClean="0">
              <a:latin typeface="+mn-ea"/>
            </a:endParaRPr>
          </a:p>
          <a:p>
            <a:pPr>
              <a:lnSpc>
                <a:spcPct val="150000"/>
              </a:lnSpc>
              <a:buNone/>
            </a:pPr>
            <a:r>
              <a:rPr lang="en-US" altLang="zh-CN" sz="2800" b="1" dirty="0" smtClean="0">
                <a:latin typeface="+mn-ea"/>
              </a:rPr>
              <a:t>     ——《</a:t>
            </a:r>
            <a:r>
              <a:rPr lang="zh-CN" altLang="en-US" sz="2800" b="1" dirty="0" smtClean="0">
                <a:latin typeface="+mn-ea"/>
              </a:rPr>
              <a:t>海南医学院教研室建设与管理暂行办法</a:t>
            </a:r>
            <a:r>
              <a:rPr lang="en-US" altLang="zh-CN" sz="2800" b="1" dirty="0" smtClean="0">
                <a:latin typeface="+mn-ea"/>
              </a:rPr>
              <a:t>》</a:t>
            </a:r>
          </a:p>
          <a:p>
            <a:pPr>
              <a:lnSpc>
                <a:spcPct val="150000"/>
              </a:lnSpc>
              <a:buNone/>
            </a:pPr>
            <a:r>
              <a:rPr lang="zh-CN" altLang="en-US" sz="2800" b="1" dirty="0" smtClean="0">
                <a:latin typeface="仿宋_GB2312" pitchFamily="49" charset="-122"/>
                <a:ea typeface="仿宋_GB2312" pitchFamily="49" charset="-122"/>
              </a:rPr>
              <a:t>                      （海医学</a:t>
            </a:r>
            <a:r>
              <a:rPr lang="en-US" altLang="zh-CN" sz="2800" b="1" dirty="0" smtClean="0">
                <a:latin typeface="仿宋_GB2312" pitchFamily="49" charset="-122"/>
                <a:ea typeface="仿宋_GB2312" pitchFamily="49" charset="-122"/>
              </a:rPr>
              <a:t>〔2012〕82</a:t>
            </a:r>
            <a:r>
              <a:rPr lang="zh-CN" altLang="en-US" sz="2800" b="1" dirty="0" smtClean="0">
                <a:latin typeface="仿宋_GB2312" pitchFamily="49" charset="-122"/>
                <a:ea typeface="仿宋_GB2312" pitchFamily="49" charset="-122"/>
              </a:rPr>
              <a:t>号）</a:t>
            </a:r>
          </a:p>
          <a:p>
            <a:endParaRPr lang="zh-CN" altLang="en-US" sz="2800" b="1" dirty="0" smtClean="0">
              <a:latin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zh-CN" altLang="en-US" sz="4800" b="1" dirty="0" smtClean="0">
                <a:latin typeface="+mj-ea"/>
              </a:rPr>
              <a:t>（一）师资队伍的数量</a:t>
            </a:r>
            <a:endParaRPr lang="zh-CN" altLang="en-US" dirty="0"/>
          </a:p>
        </p:txBody>
      </p:sp>
      <p:sp>
        <p:nvSpPr>
          <p:cNvPr id="3" name="内容占位符 2"/>
          <p:cNvSpPr>
            <a:spLocks noGrp="1"/>
          </p:cNvSpPr>
          <p:nvPr>
            <p:ph idx="1"/>
          </p:nvPr>
        </p:nvSpPr>
        <p:spPr>
          <a:xfrm>
            <a:off x="457200" y="1571612"/>
            <a:ext cx="8229600" cy="4389120"/>
          </a:xfrm>
        </p:spPr>
        <p:txBody>
          <a:bodyPr>
            <a:noAutofit/>
          </a:bodyPr>
          <a:lstStyle/>
          <a:p>
            <a:pPr>
              <a:lnSpc>
                <a:spcPct val="150000"/>
              </a:lnSpc>
              <a:buNone/>
            </a:pPr>
            <a:r>
              <a:rPr lang="zh-CN" altLang="en-US" sz="3000" b="1" dirty="0" smtClean="0">
                <a:latin typeface="+mn-ea"/>
              </a:rPr>
              <a:t>师资数量与课程的关系：</a:t>
            </a:r>
            <a:endParaRPr lang="en-US" altLang="zh-CN" sz="3000" b="1" dirty="0" smtClean="0">
              <a:latin typeface="+mn-ea"/>
            </a:endParaRPr>
          </a:p>
          <a:p>
            <a:pPr>
              <a:lnSpc>
                <a:spcPct val="150000"/>
              </a:lnSpc>
              <a:buNone/>
            </a:pPr>
            <a:r>
              <a:rPr lang="zh-CN" altLang="en-US" sz="3000" b="1" dirty="0" smtClean="0">
                <a:latin typeface="+mn-ea"/>
              </a:rPr>
              <a:t>      一门必修课（尤其是主干课程）需要</a:t>
            </a:r>
            <a:r>
              <a:rPr lang="en-US" altLang="zh-CN" sz="3000" b="1" dirty="0" smtClean="0">
                <a:latin typeface="+mn-ea"/>
              </a:rPr>
              <a:t>3</a:t>
            </a:r>
            <a:r>
              <a:rPr lang="zh-CN" altLang="en-US" sz="3000" b="1" dirty="0" smtClean="0">
                <a:latin typeface="+mn-ea"/>
              </a:rPr>
              <a:t>名授课教师，其中至少有一名专任教师，要求具有硕士研究生学历，讲师专业技术职称。</a:t>
            </a:r>
            <a:endParaRPr lang="en-US" altLang="zh-CN" sz="3000" b="1" dirty="0" smtClean="0">
              <a:latin typeface="+mn-ea"/>
            </a:endParaRPr>
          </a:p>
          <a:p>
            <a:pPr>
              <a:lnSpc>
                <a:spcPct val="150000"/>
              </a:lnSpc>
              <a:buNone/>
            </a:pPr>
            <a:r>
              <a:rPr lang="en-US" altLang="zh-CN" sz="3000" b="1" dirty="0" smtClean="0">
                <a:latin typeface="+mn-ea"/>
              </a:rPr>
              <a:t>     </a:t>
            </a:r>
          </a:p>
          <a:p>
            <a:pPr>
              <a:lnSpc>
                <a:spcPct val="150000"/>
              </a:lnSpc>
              <a:buNone/>
            </a:pPr>
            <a:r>
              <a:rPr lang="en-US" altLang="zh-CN" sz="3000" b="1" dirty="0" smtClean="0">
                <a:latin typeface="+mn-ea"/>
              </a:rPr>
              <a:t>     </a:t>
            </a:r>
            <a:endParaRPr lang="zh-CN" altLang="en-US" sz="3000" b="1" dirty="0" smtClean="0">
              <a:latin typeface="+mn-ea"/>
            </a:endParaRPr>
          </a:p>
          <a:p>
            <a:endParaRPr lang="zh-CN" altLang="en-US" sz="3000" dirty="0">
              <a:latin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4"/>
            <a:ext cx="8229600" cy="1143000"/>
          </a:xfrm>
        </p:spPr>
        <p:txBody>
          <a:bodyPr/>
          <a:lstStyle/>
          <a:p>
            <a:pPr algn="ctr"/>
            <a:r>
              <a:rPr lang="zh-CN" altLang="en-US" sz="4800" b="1" dirty="0" smtClean="0">
                <a:latin typeface="+mj-ea"/>
              </a:rPr>
              <a:t>（二）师资队伍的结构</a:t>
            </a:r>
            <a:endParaRPr lang="zh-CN" altLang="en-US" dirty="0"/>
          </a:p>
        </p:txBody>
      </p:sp>
      <p:graphicFrame>
        <p:nvGraphicFramePr>
          <p:cNvPr id="4" name="内容占位符 3"/>
          <p:cNvGraphicFramePr>
            <a:graphicFrameLocks noGrp="1"/>
          </p:cNvGraphicFramePr>
          <p:nvPr>
            <p:ph idx="1"/>
          </p:nvPr>
        </p:nvGraphicFramePr>
        <p:xfrm>
          <a:off x="142844" y="1357299"/>
          <a:ext cx="8929718" cy="53578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lstStyle/>
          <a:p>
            <a:r>
              <a:rPr lang="en-US" altLang="zh-CN" dirty="0" smtClean="0"/>
              <a:t>1.</a:t>
            </a:r>
            <a:r>
              <a:rPr lang="zh-CN" altLang="en-US" dirty="0" smtClean="0"/>
              <a:t>学历结构</a:t>
            </a:r>
            <a:endParaRPr lang="zh-CN" altLang="en-US" dirty="0"/>
          </a:p>
        </p:txBody>
      </p:sp>
      <p:sp>
        <p:nvSpPr>
          <p:cNvPr id="3" name="内容占位符 2"/>
          <p:cNvSpPr>
            <a:spLocks noGrp="1"/>
          </p:cNvSpPr>
          <p:nvPr>
            <p:ph idx="1"/>
          </p:nvPr>
        </p:nvSpPr>
        <p:spPr>
          <a:xfrm>
            <a:off x="214282" y="2643182"/>
            <a:ext cx="3071834" cy="3500462"/>
          </a:xfrm>
        </p:spPr>
        <p:txBody>
          <a:bodyPr>
            <a:normAutofit/>
          </a:bodyPr>
          <a:lstStyle/>
          <a:p>
            <a:pPr algn="ctr">
              <a:buNone/>
            </a:pPr>
            <a:r>
              <a:rPr lang="zh-CN" altLang="en-US" sz="3600" b="1" dirty="0" smtClean="0"/>
              <a:t>   优质的学历</a:t>
            </a:r>
            <a:endParaRPr lang="en-US" altLang="zh-CN" sz="3600" b="1" dirty="0" smtClean="0"/>
          </a:p>
          <a:p>
            <a:pPr algn="ctr">
              <a:buNone/>
            </a:pPr>
            <a:r>
              <a:rPr lang="zh-CN" altLang="en-US" sz="3600" b="1" dirty="0" smtClean="0"/>
              <a:t>学位结构为</a:t>
            </a:r>
            <a:endParaRPr lang="en-US" altLang="zh-CN" sz="3600" b="1" dirty="0" smtClean="0"/>
          </a:p>
          <a:p>
            <a:pPr algn="ctr">
              <a:buNone/>
            </a:pPr>
            <a:r>
              <a:rPr lang="zh-CN" altLang="en-US" sz="3600" b="1" dirty="0" smtClean="0"/>
              <a:t>“倒金字塔型”</a:t>
            </a:r>
            <a:endParaRPr lang="en-US" altLang="zh-CN" sz="3600" b="1" dirty="0" smtClean="0"/>
          </a:p>
          <a:p>
            <a:pPr algn="ctr">
              <a:buNone/>
            </a:pPr>
            <a:r>
              <a:rPr lang="zh-CN" altLang="en-US" sz="3600" b="1" dirty="0" smtClean="0"/>
              <a:t>（局部和整体的关系）</a:t>
            </a:r>
            <a:endParaRPr lang="zh-CN" altLang="en-US" sz="3600" b="1" dirty="0"/>
          </a:p>
        </p:txBody>
      </p:sp>
      <p:graphicFrame>
        <p:nvGraphicFramePr>
          <p:cNvPr id="4" name="图示 3"/>
          <p:cNvGraphicFramePr/>
          <p:nvPr/>
        </p:nvGraphicFramePr>
        <p:xfrm>
          <a:off x="3071802" y="2357430"/>
          <a:ext cx="578647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357166"/>
            <a:ext cx="8229600" cy="1143000"/>
          </a:xfrm>
        </p:spPr>
        <p:txBody>
          <a:bodyPr/>
          <a:lstStyle/>
          <a:p>
            <a:r>
              <a:rPr lang="en-US" altLang="zh-CN" dirty="0" smtClean="0"/>
              <a:t>2.</a:t>
            </a:r>
            <a:r>
              <a:rPr lang="zh-CN" altLang="en-US" dirty="0" smtClean="0"/>
              <a:t>职称结构</a:t>
            </a:r>
            <a:endParaRPr lang="zh-CN" altLang="en-US" dirty="0"/>
          </a:p>
        </p:txBody>
      </p:sp>
      <p:pic>
        <p:nvPicPr>
          <p:cNvPr id="4" name="Picture 2" descr="C:\Users\jin\Pictures\橄榄.png"/>
          <p:cNvPicPr>
            <a:picLocks noGrp="1" noChangeAspect="1" noChangeArrowheads="1"/>
          </p:cNvPicPr>
          <p:nvPr>
            <p:ph idx="1"/>
          </p:nvPr>
        </p:nvPicPr>
        <p:blipFill>
          <a:blip r:embed="rId2"/>
          <a:srcRect/>
          <a:stretch>
            <a:fillRect/>
          </a:stretch>
        </p:blipFill>
        <p:spPr bwMode="auto">
          <a:xfrm>
            <a:off x="4000496" y="2071678"/>
            <a:ext cx="2348459" cy="3699342"/>
          </a:xfrm>
          <a:prstGeom prst="rect">
            <a:avLst/>
          </a:prstGeom>
          <a:noFill/>
          <a:ln w="9525">
            <a:noFill/>
            <a:miter lim="800000"/>
            <a:headEnd/>
            <a:tailEnd/>
          </a:ln>
        </p:spPr>
      </p:pic>
      <p:sp>
        <p:nvSpPr>
          <p:cNvPr id="5" name="TextBox 4"/>
          <p:cNvSpPr txBox="1"/>
          <p:nvPr/>
        </p:nvSpPr>
        <p:spPr>
          <a:xfrm>
            <a:off x="785786" y="2214554"/>
            <a:ext cx="2643206" cy="2490490"/>
          </a:xfrm>
          <a:prstGeom prst="rect">
            <a:avLst/>
          </a:prstGeom>
          <a:noFill/>
        </p:spPr>
        <p:txBody>
          <a:bodyPr wrap="square" rtlCol="0">
            <a:spAutoFit/>
          </a:bodyPr>
          <a:lstStyle/>
          <a:p>
            <a:pPr algn="ctr">
              <a:lnSpc>
                <a:spcPct val="150000"/>
              </a:lnSpc>
            </a:pPr>
            <a:r>
              <a:rPr lang="zh-CN" altLang="en-US" sz="3600" b="1" dirty="0" smtClean="0"/>
              <a:t>合理的职称结构应为“橄榄型”</a:t>
            </a:r>
            <a:endParaRPr lang="zh-CN" altLang="en-US" sz="3600" b="1" dirty="0"/>
          </a:p>
        </p:txBody>
      </p:sp>
      <p:sp>
        <p:nvSpPr>
          <p:cNvPr id="6" name="TextBox 5"/>
          <p:cNvSpPr txBox="1"/>
          <p:nvPr/>
        </p:nvSpPr>
        <p:spPr>
          <a:xfrm>
            <a:off x="6286512" y="2071678"/>
            <a:ext cx="1857388" cy="584775"/>
          </a:xfrm>
          <a:prstGeom prst="rect">
            <a:avLst/>
          </a:prstGeom>
          <a:noFill/>
        </p:spPr>
        <p:txBody>
          <a:bodyPr wrap="square" rtlCol="0">
            <a:spAutoFit/>
          </a:bodyPr>
          <a:lstStyle/>
          <a:p>
            <a:r>
              <a:rPr lang="zh-CN" altLang="en-US" sz="3200" b="1" dirty="0" smtClean="0"/>
              <a:t>教授</a:t>
            </a:r>
            <a:endParaRPr lang="zh-CN" altLang="en-US" sz="3200" b="1" dirty="0"/>
          </a:p>
        </p:txBody>
      </p:sp>
      <p:sp>
        <p:nvSpPr>
          <p:cNvPr id="7" name="TextBox 6"/>
          <p:cNvSpPr txBox="1"/>
          <p:nvPr/>
        </p:nvSpPr>
        <p:spPr>
          <a:xfrm>
            <a:off x="6286512" y="5058803"/>
            <a:ext cx="1857388" cy="584775"/>
          </a:xfrm>
          <a:prstGeom prst="rect">
            <a:avLst/>
          </a:prstGeom>
          <a:noFill/>
        </p:spPr>
        <p:txBody>
          <a:bodyPr wrap="square" rtlCol="0">
            <a:spAutoFit/>
          </a:bodyPr>
          <a:lstStyle/>
          <a:p>
            <a:r>
              <a:rPr lang="zh-CN" altLang="en-US" sz="3200" b="1" dirty="0" smtClean="0"/>
              <a:t>助教</a:t>
            </a:r>
            <a:endParaRPr lang="zh-CN" altLang="en-US" sz="3200" b="1" dirty="0"/>
          </a:p>
        </p:txBody>
      </p:sp>
      <p:sp>
        <p:nvSpPr>
          <p:cNvPr id="8" name="TextBox 7"/>
          <p:cNvSpPr txBox="1"/>
          <p:nvPr/>
        </p:nvSpPr>
        <p:spPr>
          <a:xfrm>
            <a:off x="6357950" y="3143248"/>
            <a:ext cx="1857388" cy="584775"/>
          </a:xfrm>
          <a:prstGeom prst="rect">
            <a:avLst/>
          </a:prstGeom>
          <a:noFill/>
        </p:spPr>
        <p:txBody>
          <a:bodyPr wrap="square" rtlCol="0">
            <a:spAutoFit/>
          </a:bodyPr>
          <a:lstStyle/>
          <a:p>
            <a:r>
              <a:rPr lang="zh-CN" altLang="en-US" sz="3200" b="1" dirty="0" smtClean="0"/>
              <a:t>副教授</a:t>
            </a:r>
            <a:endParaRPr lang="zh-CN" altLang="en-US" sz="3200" b="1" dirty="0"/>
          </a:p>
        </p:txBody>
      </p:sp>
      <p:sp>
        <p:nvSpPr>
          <p:cNvPr id="9" name="TextBox 8"/>
          <p:cNvSpPr txBox="1"/>
          <p:nvPr/>
        </p:nvSpPr>
        <p:spPr>
          <a:xfrm>
            <a:off x="6357950" y="4130109"/>
            <a:ext cx="1857388" cy="584775"/>
          </a:xfrm>
          <a:prstGeom prst="rect">
            <a:avLst/>
          </a:prstGeom>
          <a:noFill/>
        </p:spPr>
        <p:txBody>
          <a:bodyPr wrap="square" rtlCol="0">
            <a:spAutoFit/>
          </a:bodyPr>
          <a:lstStyle/>
          <a:p>
            <a:r>
              <a:rPr lang="zh-CN" altLang="en-US" sz="3200" b="1" dirty="0" smtClean="0"/>
              <a:t>讲师</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71414"/>
            <a:ext cx="8229600" cy="857248"/>
          </a:xfrm>
        </p:spPr>
        <p:txBody>
          <a:bodyPr/>
          <a:lstStyle/>
          <a:p>
            <a:pPr algn="ctr"/>
            <a:r>
              <a:rPr lang="en-US" altLang="zh-CN" dirty="0" smtClean="0"/>
              <a:t>3</a:t>
            </a:r>
            <a:r>
              <a:rPr lang="zh-CN" altLang="en-US" dirty="0" smtClean="0"/>
              <a:t>、年龄结构</a:t>
            </a:r>
            <a:endParaRPr lang="zh-CN" altLang="en-US" dirty="0"/>
          </a:p>
        </p:txBody>
      </p:sp>
      <p:sp>
        <p:nvSpPr>
          <p:cNvPr id="3" name="内容占位符 2"/>
          <p:cNvSpPr>
            <a:spLocks noGrp="1"/>
          </p:cNvSpPr>
          <p:nvPr>
            <p:ph idx="1"/>
          </p:nvPr>
        </p:nvSpPr>
        <p:spPr>
          <a:xfrm>
            <a:off x="142844" y="857232"/>
            <a:ext cx="4857784" cy="5786478"/>
          </a:xfrm>
        </p:spPr>
        <p:txBody>
          <a:bodyPr>
            <a:noAutofit/>
          </a:bodyPr>
          <a:lstStyle/>
          <a:p>
            <a:pPr lvl="0">
              <a:buNone/>
            </a:pPr>
            <a:r>
              <a:rPr lang="zh-CN" altLang="en-US" b="1" dirty="0" smtClean="0">
                <a:latin typeface="+mn-ea"/>
              </a:rPr>
              <a:t>年龄分段标准：</a:t>
            </a:r>
            <a:endParaRPr lang="en-US" altLang="zh-CN" b="1" dirty="0" smtClean="0">
              <a:latin typeface="+mn-ea"/>
            </a:endParaRPr>
          </a:p>
          <a:p>
            <a:pPr lvl="0">
              <a:buNone/>
            </a:pPr>
            <a:r>
              <a:rPr lang="zh-CN" altLang="en-US" b="1" dirty="0" smtClean="0">
                <a:latin typeface="+mn-ea"/>
              </a:rPr>
              <a:t>    老年：</a:t>
            </a:r>
            <a:r>
              <a:rPr lang="en-US" altLang="zh-CN" b="1" dirty="0" smtClean="0">
                <a:latin typeface="+mn-ea"/>
              </a:rPr>
              <a:t>60</a:t>
            </a:r>
            <a:r>
              <a:rPr lang="zh-CN" altLang="en-US" b="1" dirty="0" smtClean="0">
                <a:latin typeface="+mn-ea"/>
              </a:rPr>
              <a:t>岁以上；</a:t>
            </a:r>
            <a:endParaRPr lang="en-US" altLang="zh-CN" b="1" dirty="0" smtClean="0">
              <a:latin typeface="+mn-ea"/>
            </a:endParaRPr>
          </a:p>
          <a:p>
            <a:pPr lvl="0">
              <a:buNone/>
            </a:pPr>
            <a:r>
              <a:rPr lang="zh-CN" altLang="en-US" b="1" dirty="0" smtClean="0">
                <a:latin typeface="+mn-ea"/>
              </a:rPr>
              <a:t>    中年：</a:t>
            </a:r>
            <a:r>
              <a:rPr lang="en-US" altLang="zh-CN" b="1" dirty="0" smtClean="0">
                <a:latin typeface="+mn-ea"/>
              </a:rPr>
              <a:t>45</a:t>
            </a:r>
            <a:r>
              <a:rPr lang="zh-CN" altLang="en-US" b="1" dirty="0" smtClean="0">
                <a:latin typeface="+mn-ea"/>
              </a:rPr>
              <a:t>岁</a:t>
            </a:r>
            <a:r>
              <a:rPr lang="en-US" altLang="zh-CN" b="1" dirty="0" smtClean="0">
                <a:latin typeface="+mn-ea"/>
              </a:rPr>
              <a:t>——60</a:t>
            </a:r>
            <a:r>
              <a:rPr lang="zh-CN" altLang="en-US" b="1" dirty="0" smtClean="0">
                <a:latin typeface="+mn-ea"/>
              </a:rPr>
              <a:t>岁；</a:t>
            </a:r>
            <a:endParaRPr lang="en-US" altLang="zh-CN" b="1" dirty="0" smtClean="0">
              <a:latin typeface="+mn-ea"/>
            </a:endParaRPr>
          </a:p>
          <a:p>
            <a:pPr lvl="0">
              <a:buNone/>
            </a:pPr>
            <a:r>
              <a:rPr lang="zh-CN" altLang="en-US" b="1" dirty="0" smtClean="0">
                <a:latin typeface="+mn-ea"/>
              </a:rPr>
              <a:t>    青年：</a:t>
            </a:r>
            <a:r>
              <a:rPr lang="en-US" altLang="zh-CN" b="1" dirty="0" smtClean="0">
                <a:latin typeface="+mn-ea"/>
              </a:rPr>
              <a:t>45</a:t>
            </a:r>
            <a:r>
              <a:rPr lang="zh-CN" altLang="en-US" b="1" dirty="0" smtClean="0">
                <a:latin typeface="+mn-ea"/>
              </a:rPr>
              <a:t>岁以下。</a:t>
            </a:r>
            <a:endParaRPr lang="en-US" altLang="zh-CN" b="1" dirty="0" smtClean="0">
              <a:latin typeface="+mn-ea"/>
            </a:endParaRPr>
          </a:p>
          <a:p>
            <a:pPr>
              <a:lnSpc>
                <a:spcPct val="150000"/>
              </a:lnSpc>
              <a:buNone/>
            </a:pPr>
            <a:r>
              <a:rPr lang="en-US" b="1" dirty="0" smtClean="0">
                <a:latin typeface="+mn-ea"/>
              </a:rPr>
              <a:t>       </a:t>
            </a:r>
          </a:p>
          <a:p>
            <a:pPr>
              <a:lnSpc>
                <a:spcPct val="150000"/>
              </a:lnSpc>
              <a:buNone/>
            </a:pPr>
            <a:r>
              <a:rPr lang="en-US" b="1" dirty="0" smtClean="0">
                <a:latin typeface="+mn-ea"/>
              </a:rPr>
              <a:t>          45</a:t>
            </a:r>
            <a:r>
              <a:rPr lang="zh-CN" altLang="en-US" b="1" dirty="0" smtClean="0">
                <a:latin typeface="+mn-ea"/>
              </a:rPr>
              <a:t>岁以上中年教师占专任教师</a:t>
            </a:r>
            <a:r>
              <a:rPr lang="en-US" b="1" dirty="0" smtClean="0">
                <a:latin typeface="+mn-ea"/>
              </a:rPr>
              <a:t>40%</a:t>
            </a:r>
            <a:r>
              <a:rPr lang="zh-CN" altLang="en-US" b="1" dirty="0" smtClean="0">
                <a:latin typeface="+mn-ea"/>
              </a:rPr>
              <a:t>，</a:t>
            </a:r>
            <a:r>
              <a:rPr lang="en-US" b="1" dirty="0" smtClean="0">
                <a:latin typeface="+mn-ea"/>
              </a:rPr>
              <a:t>45</a:t>
            </a:r>
            <a:r>
              <a:rPr lang="zh-CN" altLang="en-US" b="1" dirty="0" smtClean="0">
                <a:latin typeface="+mn-ea"/>
              </a:rPr>
              <a:t>岁以下青年教师占</a:t>
            </a:r>
            <a:r>
              <a:rPr lang="en-US" b="1" dirty="0" smtClean="0">
                <a:latin typeface="+mn-ea"/>
              </a:rPr>
              <a:t>60%</a:t>
            </a:r>
            <a:r>
              <a:rPr lang="zh-CN" altLang="en-US" b="1" dirty="0" smtClean="0">
                <a:latin typeface="+mn-ea"/>
              </a:rPr>
              <a:t>，能</a:t>
            </a:r>
            <a:r>
              <a:rPr lang="zh-CN" altLang="en-US" b="1" dirty="0" smtClean="0"/>
              <a:t>确保教师队伍年富力强，</a:t>
            </a:r>
            <a:r>
              <a:rPr lang="zh-CN" altLang="en-US" b="1" dirty="0" smtClean="0">
                <a:latin typeface="+mn-ea"/>
              </a:rPr>
              <a:t>保证专任教师队伍科学发展。</a:t>
            </a:r>
            <a:endParaRPr lang="en-US" altLang="zh-CN" b="1" dirty="0" smtClean="0"/>
          </a:p>
          <a:p>
            <a:pPr>
              <a:lnSpc>
                <a:spcPct val="150000"/>
              </a:lnSpc>
              <a:buNone/>
            </a:pPr>
            <a:endParaRPr lang="zh-CN" altLang="en-US" b="1" dirty="0" smtClean="0">
              <a:latin typeface="+mn-ea"/>
            </a:endParaRPr>
          </a:p>
          <a:p>
            <a:pPr lvl="0">
              <a:buNone/>
            </a:pPr>
            <a:endParaRPr lang="en-US" altLang="zh-CN" b="1" dirty="0" smtClean="0">
              <a:latin typeface="+mn-ea"/>
            </a:endParaRPr>
          </a:p>
          <a:p>
            <a:pPr lvl="0">
              <a:buNone/>
            </a:pPr>
            <a:endParaRPr lang="en-US" altLang="zh-CN" b="1" dirty="0" smtClean="0">
              <a:latin typeface="+mn-ea"/>
            </a:endParaRPr>
          </a:p>
        </p:txBody>
      </p:sp>
      <p:sp>
        <p:nvSpPr>
          <p:cNvPr id="6" name="流程图: 手动操作 5"/>
          <p:cNvSpPr/>
          <p:nvPr/>
        </p:nvSpPr>
        <p:spPr>
          <a:xfrm>
            <a:off x="5715008" y="1428736"/>
            <a:ext cx="3071834" cy="3500462"/>
          </a:xfrm>
          <a:prstGeom prst="flowChartManualOpe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6000760" y="2784470"/>
            <a:ext cx="2500330" cy="1588"/>
          </a:xfrm>
          <a:prstGeom prst="line">
            <a:avLst/>
          </a:prstGeom>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6215074" y="4143380"/>
            <a:ext cx="2071702" cy="1588"/>
          </a:xfrm>
          <a:prstGeom prst="line">
            <a:avLst/>
          </a:prstGeom>
        </p:spPr>
        <p:style>
          <a:lnRef idx="2">
            <a:schemeClr val="dk1"/>
          </a:lnRef>
          <a:fillRef idx="0">
            <a:schemeClr val="dk1"/>
          </a:fillRef>
          <a:effectRef idx="1">
            <a:schemeClr val="dk1"/>
          </a:effectRef>
          <a:fontRef idx="minor">
            <a:schemeClr val="tx1"/>
          </a:fontRef>
        </p:style>
      </p:cxnSp>
      <p:sp>
        <p:nvSpPr>
          <p:cNvPr id="13" name="矩形 12"/>
          <p:cNvSpPr/>
          <p:nvPr/>
        </p:nvSpPr>
        <p:spPr>
          <a:xfrm>
            <a:off x="5261671" y="5286388"/>
            <a:ext cx="3739485" cy="1015663"/>
          </a:xfrm>
          <a:prstGeom prst="rect">
            <a:avLst/>
          </a:prstGeom>
        </p:spPr>
        <p:txBody>
          <a:bodyPr wrap="none">
            <a:spAutoFit/>
          </a:bodyPr>
          <a:lstStyle/>
          <a:p>
            <a:r>
              <a:rPr lang="zh-CN" altLang="en-US" sz="3000" b="1" dirty="0" smtClean="0">
                <a:solidFill>
                  <a:srgbClr val="FF0000"/>
                </a:solidFill>
                <a:latin typeface="+mn-ea"/>
              </a:rPr>
              <a:t>科学的年龄结构应为</a:t>
            </a:r>
            <a:endParaRPr lang="en-US" altLang="zh-CN" sz="3000" b="1" dirty="0" smtClean="0">
              <a:solidFill>
                <a:srgbClr val="FF0000"/>
              </a:solidFill>
              <a:latin typeface="+mn-ea"/>
            </a:endParaRPr>
          </a:p>
          <a:p>
            <a:pPr algn="ctr"/>
            <a:r>
              <a:rPr lang="zh-CN" altLang="en-US" sz="3000" b="1" dirty="0" smtClean="0">
                <a:solidFill>
                  <a:srgbClr val="FF0000"/>
                </a:solidFill>
                <a:latin typeface="+mn-ea"/>
              </a:rPr>
              <a:t>（“倒梯形”） </a:t>
            </a:r>
            <a:endParaRPr lang="zh-CN" altLang="en-US" sz="3000" dirty="0">
              <a:solidFill>
                <a:srgbClr val="FF0000"/>
              </a:solidFill>
            </a:endParaRPr>
          </a:p>
        </p:txBody>
      </p:sp>
      <p:sp>
        <p:nvSpPr>
          <p:cNvPr id="15" name="TextBox 14"/>
          <p:cNvSpPr txBox="1"/>
          <p:nvPr/>
        </p:nvSpPr>
        <p:spPr>
          <a:xfrm>
            <a:off x="4929190" y="2428868"/>
            <a:ext cx="1071570" cy="584775"/>
          </a:xfrm>
          <a:prstGeom prst="rect">
            <a:avLst/>
          </a:prstGeom>
          <a:noFill/>
        </p:spPr>
        <p:txBody>
          <a:bodyPr wrap="square" rtlCol="0">
            <a:spAutoFit/>
          </a:bodyPr>
          <a:lstStyle/>
          <a:p>
            <a:r>
              <a:rPr lang="en-US" altLang="zh-CN" sz="3200" b="1" dirty="0" smtClean="0">
                <a:solidFill>
                  <a:srgbClr val="0070C0"/>
                </a:solidFill>
                <a:latin typeface="+mn-ea"/>
              </a:rPr>
              <a:t>45</a:t>
            </a:r>
            <a:r>
              <a:rPr lang="zh-CN" altLang="en-US" sz="3200" b="1" dirty="0" smtClean="0">
                <a:solidFill>
                  <a:srgbClr val="0070C0"/>
                </a:solidFill>
                <a:latin typeface="+mn-ea"/>
              </a:rPr>
              <a:t>岁</a:t>
            </a:r>
            <a:endParaRPr lang="zh-CN" altLang="en-US" sz="3200" b="1" dirty="0">
              <a:solidFill>
                <a:srgbClr val="0070C0"/>
              </a:solidFill>
              <a:latin typeface="+mn-ea"/>
            </a:endParaRPr>
          </a:p>
        </p:txBody>
      </p:sp>
      <p:sp>
        <p:nvSpPr>
          <p:cNvPr id="16" name="TextBox 15"/>
          <p:cNvSpPr txBox="1"/>
          <p:nvPr/>
        </p:nvSpPr>
        <p:spPr>
          <a:xfrm>
            <a:off x="5143504" y="3844357"/>
            <a:ext cx="1071570" cy="584775"/>
          </a:xfrm>
          <a:prstGeom prst="rect">
            <a:avLst/>
          </a:prstGeom>
          <a:noFill/>
        </p:spPr>
        <p:txBody>
          <a:bodyPr wrap="square" rtlCol="0">
            <a:spAutoFit/>
          </a:bodyPr>
          <a:lstStyle/>
          <a:p>
            <a:r>
              <a:rPr lang="en-US" altLang="zh-CN" sz="3200" b="1" dirty="0" smtClean="0">
                <a:solidFill>
                  <a:srgbClr val="0070C0"/>
                </a:solidFill>
                <a:latin typeface="+mn-ea"/>
              </a:rPr>
              <a:t>30</a:t>
            </a:r>
            <a:r>
              <a:rPr lang="zh-CN" altLang="en-US" sz="3200" b="1" dirty="0" smtClean="0">
                <a:solidFill>
                  <a:srgbClr val="0070C0"/>
                </a:solidFill>
                <a:latin typeface="+mn-ea"/>
              </a:rPr>
              <a:t>岁</a:t>
            </a:r>
            <a:endParaRPr lang="zh-CN" altLang="en-US" sz="3200" b="1" dirty="0">
              <a:solidFill>
                <a:srgbClr val="0070C0"/>
              </a:solidFill>
              <a:latin typeface="+mn-ea"/>
            </a:endParaRPr>
          </a:p>
        </p:txBody>
      </p:sp>
      <p:sp>
        <p:nvSpPr>
          <p:cNvPr id="17" name="TextBox 16"/>
          <p:cNvSpPr txBox="1"/>
          <p:nvPr/>
        </p:nvSpPr>
        <p:spPr>
          <a:xfrm>
            <a:off x="6286512" y="1785926"/>
            <a:ext cx="1857388" cy="646331"/>
          </a:xfrm>
          <a:prstGeom prst="rect">
            <a:avLst/>
          </a:prstGeom>
          <a:noFill/>
        </p:spPr>
        <p:txBody>
          <a:bodyPr wrap="square" rtlCol="0">
            <a:spAutoFit/>
          </a:bodyPr>
          <a:lstStyle/>
          <a:p>
            <a:pPr algn="ctr"/>
            <a:r>
              <a:rPr lang="en-US" altLang="zh-CN" sz="3600" b="1" dirty="0" smtClean="0">
                <a:solidFill>
                  <a:srgbClr val="FFFF00"/>
                </a:solidFill>
                <a:latin typeface="+mn-ea"/>
              </a:rPr>
              <a:t>40%</a:t>
            </a:r>
            <a:endParaRPr lang="zh-CN" altLang="en-US" sz="3600" b="1" dirty="0">
              <a:solidFill>
                <a:srgbClr val="FFFF00"/>
              </a:solidFill>
              <a:latin typeface="+mn-ea"/>
            </a:endParaRPr>
          </a:p>
        </p:txBody>
      </p:sp>
      <p:sp>
        <p:nvSpPr>
          <p:cNvPr id="18" name="TextBox 17"/>
          <p:cNvSpPr txBox="1"/>
          <p:nvPr/>
        </p:nvSpPr>
        <p:spPr>
          <a:xfrm>
            <a:off x="6286512" y="3068421"/>
            <a:ext cx="1857388" cy="646331"/>
          </a:xfrm>
          <a:prstGeom prst="rect">
            <a:avLst/>
          </a:prstGeom>
          <a:noFill/>
        </p:spPr>
        <p:txBody>
          <a:bodyPr wrap="square" rtlCol="0">
            <a:spAutoFit/>
          </a:bodyPr>
          <a:lstStyle/>
          <a:p>
            <a:pPr algn="ctr"/>
            <a:r>
              <a:rPr lang="en-US" altLang="zh-CN" sz="3600" b="1" dirty="0" smtClean="0">
                <a:solidFill>
                  <a:srgbClr val="FFFF00"/>
                </a:solidFill>
                <a:latin typeface="+mn-ea"/>
              </a:rPr>
              <a:t>40%</a:t>
            </a:r>
            <a:endParaRPr lang="zh-CN" altLang="en-US" sz="3600" b="1" dirty="0">
              <a:solidFill>
                <a:srgbClr val="FFFF00"/>
              </a:solidFill>
              <a:latin typeface="+mn-ea"/>
            </a:endParaRPr>
          </a:p>
        </p:txBody>
      </p:sp>
      <p:sp>
        <p:nvSpPr>
          <p:cNvPr id="19" name="TextBox 18"/>
          <p:cNvSpPr txBox="1"/>
          <p:nvPr/>
        </p:nvSpPr>
        <p:spPr>
          <a:xfrm>
            <a:off x="6286512" y="4211429"/>
            <a:ext cx="1857388" cy="646331"/>
          </a:xfrm>
          <a:prstGeom prst="rect">
            <a:avLst/>
          </a:prstGeom>
          <a:noFill/>
        </p:spPr>
        <p:txBody>
          <a:bodyPr wrap="square" rtlCol="0">
            <a:spAutoFit/>
          </a:bodyPr>
          <a:lstStyle/>
          <a:p>
            <a:pPr algn="ctr"/>
            <a:r>
              <a:rPr lang="en-US" altLang="zh-CN" sz="3600" b="1" dirty="0" smtClean="0">
                <a:solidFill>
                  <a:srgbClr val="FFFF00"/>
                </a:solidFill>
                <a:latin typeface="+mn-ea"/>
              </a:rPr>
              <a:t>20%</a:t>
            </a:r>
            <a:endParaRPr lang="zh-CN" altLang="en-US" sz="3600" b="1" dirty="0">
              <a:solidFill>
                <a:srgbClr val="FFFF00"/>
              </a:solidFill>
              <a:latin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62"/>
            <a:ext cx="8229600" cy="1143000"/>
          </a:xfrm>
        </p:spPr>
        <p:txBody>
          <a:bodyPr>
            <a:normAutofit/>
          </a:bodyPr>
          <a:lstStyle/>
          <a:p>
            <a:r>
              <a:rPr lang="en-US" altLang="zh-CN" dirty="0" smtClean="0"/>
              <a:t>4.</a:t>
            </a:r>
            <a:r>
              <a:rPr lang="zh-CN" altLang="en-US" dirty="0" smtClean="0"/>
              <a:t>学缘结构</a:t>
            </a:r>
            <a:endParaRPr lang="zh-CN" altLang="en-US" dirty="0"/>
          </a:p>
        </p:txBody>
      </p:sp>
      <p:sp>
        <p:nvSpPr>
          <p:cNvPr id="3" name="内容占位符 2"/>
          <p:cNvSpPr>
            <a:spLocks noGrp="1"/>
          </p:cNvSpPr>
          <p:nvPr>
            <p:ph idx="1"/>
          </p:nvPr>
        </p:nvSpPr>
        <p:spPr>
          <a:xfrm>
            <a:off x="457200" y="1071546"/>
            <a:ext cx="8229600" cy="4824426"/>
          </a:xfrm>
        </p:spPr>
        <p:txBody>
          <a:bodyPr>
            <a:noAutofit/>
          </a:bodyPr>
          <a:lstStyle/>
          <a:p>
            <a:pPr>
              <a:lnSpc>
                <a:spcPct val="150000"/>
              </a:lnSpc>
              <a:buNone/>
            </a:pPr>
            <a:r>
              <a:rPr lang="zh-CN" altLang="en-US" b="1" dirty="0" smtClean="0"/>
              <a:t>            学缘结构：某个教育单位（多指高等院校中的系、教研室、研究所）中，从不同学校或科研单位取得相同（或相近）学历学位（</a:t>
            </a:r>
            <a:r>
              <a:rPr lang="zh-CN" altLang="en-US" b="1" dirty="0" smtClean="0">
                <a:solidFill>
                  <a:srgbClr val="FF0000"/>
                </a:solidFill>
              </a:rPr>
              <a:t>最后学历</a:t>
            </a:r>
            <a:r>
              <a:rPr lang="zh-CN" altLang="en-US" b="1" dirty="0" smtClean="0"/>
              <a:t>）的人的比例。从而解决应用型人才培养教师队伍中普遍存在的“从校门到校门” 缺乏实践经历和“近亲繁殖”学缘结构不优的问题。</a:t>
            </a:r>
          </a:p>
          <a:p>
            <a:pPr>
              <a:lnSpc>
                <a:spcPct val="150000"/>
              </a:lnSpc>
              <a:buFontTx/>
              <a:buNone/>
            </a:pPr>
            <a:r>
              <a:rPr lang="zh-CN" altLang="en-US" b="1" dirty="0" smtClean="0"/>
              <a:t>          最后学历为非本校毕业的教师占教师总数的比例应达到</a:t>
            </a:r>
            <a:r>
              <a:rPr lang="en-US" altLang="zh-CN" b="1" dirty="0" smtClean="0"/>
              <a:t>90%</a:t>
            </a:r>
            <a:r>
              <a:rPr lang="zh-CN" altLang="en-US" b="1" dirty="0" smtClean="0"/>
              <a:t>以上。但随着我校研究生教育的发展，预计留校任教人数会有所增加，但也应控制在</a:t>
            </a:r>
            <a:r>
              <a:rPr lang="en-US" altLang="zh-CN" b="1" dirty="0" smtClean="0"/>
              <a:t>30%</a:t>
            </a:r>
            <a:r>
              <a:rPr lang="zh-CN" altLang="en-US" b="1" dirty="0" smtClean="0"/>
              <a:t>以内。</a:t>
            </a:r>
            <a:endParaRPr lang="en-US" altLang="zh-CN" b="1" dirty="0" smtClean="0"/>
          </a:p>
          <a:p>
            <a:pPr>
              <a:lnSpc>
                <a:spcPct val="150000"/>
              </a:lnSpc>
              <a:buFontTx/>
              <a:buNone/>
            </a:pPr>
            <a:endParaRPr lang="zh-CN" altLang="en-US" b="1" dirty="0" smtClean="0"/>
          </a:p>
          <a:p>
            <a:pPr>
              <a:buNone/>
            </a:pPr>
            <a:endParaRPr lang="zh-CN" altLang="en-US"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357166"/>
            <a:ext cx="8229600" cy="1143000"/>
          </a:xfrm>
        </p:spPr>
        <p:txBody>
          <a:bodyPr/>
          <a:lstStyle/>
          <a:p>
            <a:r>
              <a:rPr lang="en-US" altLang="zh-CN" dirty="0" smtClean="0"/>
              <a:t>5.</a:t>
            </a:r>
            <a:r>
              <a:rPr lang="zh-CN" altLang="en-US" dirty="0" smtClean="0"/>
              <a:t>学科专业结构</a:t>
            </a:r>
            <a:endParaRPr lang="zh-CN" altLang="en-US" dirty="0"/>
          </a:p>
        </p:txBody>
      </p:sp>
      <p:sp>
        <p:nvSpPr>
          <p:cNvPr id="3" name="内容占位符 2"/>
          <p:cNvSpPr>
            <a:spLocks noGrp="1"/>
          </p:cNvSpPr>
          <p:nvPr>
            <p:ph idx="1"/>
          </p:nvPr>
        </p:nvSpPr>
        <p:spPr>
          <a:xfrm>
            <a:off x="457200" y="1714488"/>
            <a:ext cx="8229600" cy="4610112"/>
          </a:xfrm>
        </p:spPr>
        <p:txBody>
          <a:bodyPr/>
          <a:lstStyle/>
          <a:p>
            <a:pPr>
              <a:lnSpc>
                <a:spcPct val="150000"/>
              </a:lnSpc>
              <a:buNone/>
            </a:pPr>
            <a:r>
              <a:rPr lang="zh-CN" altLang="en-US" sz="3200" b="1" dirty="0" smtClean="0">
                <a:latin typeface="+mn-ea"/>
              </a:rPr>
              <a:t>        专业的一致</a:t>
            </a:r>
            <a:endParaRPr lang="en-US" altLang="zh-CN" sz="3200" b="1" dirty="0" smtClean="0">
              <a:latin typeface="+mn-ea"/>
            </a:endParaRPr>
          </a:p>
          <a:p>
            <a:pPr>
              <a:lnSpc>
                <a:spcPct val="150000"/>
              </a:lnSpc>
              <a:buNone/>
            </a:pPr>
            <a:r>
              <a:rPr lang="zh-CN" altLang="en-US" sz="3200" b="1" dirty="0" smtClean="0">
                <a:latin typeface="+mn-ea"/>
              </a:rPr>
              <a:t>        岗位的匹配</a:t>
            </a:r>
            <a:endParaRPr lang="en-US" altLang="zh-CN" sz="3200" b="1" dirty="0" smtClean="0">
              <a:latin typeface="+mn-ea"/>
            </a:endParaRPr>
          </a:p>
          <a:p>
            <a:pPr>
              <a:buNone/>
            </a:pPr>
            <a:endParaRPr lang="en-US" altLang="zh-CN" sz="5000" dirty="0" smtClean="0">
              <a:solidFill>
                <a:schemeClr val="tx2"/>
              </a:solidFill>
              <a:latin typeface="+mj-lt"/>
              <a:ea typeface="+mj-ea"/>
              <a:cs typeface="+mj-cs"/>
            </a:endParaRPr>
          </a:p>
          <a:p>
            <a:pPr>
              <a:buNone/>
            </a:pPr>
            <a:r>
              <a:rPr lang="en-US" altLang="zh-CN" sz="5000" dirty="0" smtClean="0">
                <a:solidFill>
                  <a:schemeClr val="tx2"/>
                </a:solidFill>
                <a:latin typeface="+mj-lt"/>
                <a:ea typeface="+mj-ea"/>
                <a:cs typeface="+mj-cs"/>
              </a:rPr>
              <a:t>6.</a:t>
            </a:r>
            <a:r>
              <a:rPr lang="zh-CN" altLang="en-US" sz="5000" dirty="0" smtClean="0">
                <a:solidFill>
                  <a:schemeClr val="tx2"/>
                </a:solidFill>
                <a:latin typeface="+mj-lt"/>
                <a:ea typeface="+mj-ea"/>
                <a:cs typeface="+mj-cs"/>
              </a:rPr>
              <a:t>性别结构</a:t>
            </a:r>
            <a:endParaRPr lang="en-US" altLang="zh-CN" sz="5000" dirty="0" smtClean="0">
              <a:solidFill>
                <a:schemeClr val="tx2"/>
              </a:solidFill>
              <a:latin typeface="+mj-lt"/>
              <a:ea typeface="+mj-ea"/>
              <a:cs typeface="+mj-cs"/>
            </a:endParaRPr>
          </a:p>
          <a:p>
            <a:pPr>
              <a:buNone/>
            </a:pPr>
            <a:r>
              <a:rPr lang="zh-CN" altLang="en-US" sz="3600" b="1" dirty="0" smtClean="0">
                <a:latin typeface="+mn-ea"/>
              </a:rPr>
              <a:t>       杜绝“清一色”</a:t>
            </a:r>
            <a:endParaRPr lang="en-US" altLang="zh-CN" sz="3600" b="1" dirty="0" smtClean="0">
              <a:latin typeface="+mn-ea"/>
            </a:endParaRPr>
          </a:p>
          <a:p>
            <a:pPr>
              <a:buNone/>
            </a:pPr>
            <a:endParaRPr lang="zh-CN" altLang="en-US" b="1" dirty="0">
              <a:latin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lstStyle/>
          <a:p>
            <a:r>
              <a:rPr lang="zh-CN" altLang="en-US" sz="5400" b="1" dirty="0" smtClean="0">
                <a:latin typeface="+mj-ea"/>
              </a:rPr>
              <a:t>（三）师资队伍的水平</a:t>
            </a:r>
            <a:endParaRPr lang="zh-CN" altLang="en-US" dirty="0"/>
          </a:p>
        </p:txBody>
      </p:sp>
      <p:graphicFrame>
        <p:nvGraphicFramePr>
          <p:cNvPr id="6" name="内容占位符 5"/>
          <p:cNvGraphicFramePr>
            <a:graphicFrameLocks noGrp="1"/>
          </p:cNvGraphicFramePr>
          <p:nvPr>
            <p:ph idx="1"/>
          </p:nvPr>
        </p:nvGraphicFramePr>
        <p:xfrm>
          <a:off x="214282" y="1714488"/>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zh-CN" altLang="en-US" sz="4800" b="1" dirty="0" smtClean="0">
                <a:latin typeface="+mj-ea"/>
              </a:rPr>
              <a:t>（三）师资队伍的水平</a:t>
            </a:r>
            <a:endParaRPr lang="zh-CN" altLang="en-US" dirty="0"/>
          </a:p>
        </p:txBody>
      </p:sp>
      <p:sp>
        <p:nvSpPr>
          <p:cNvPr id="3" name="内容占位符 2"/>
          <p:cNvSpPr>
            <a:spLocks noGrp="1"/>
          </p:cNvSpPr>
          <p:nvPr>
            <p:ph idx="1"/>
          </p:nvPr>
        </p:nvSpPr>
        <p:spPr>
          <a:xfrm>
            <a:off x="457200" y="1643050"/>
            <a:ext cx="8229600" cy="4389120"/>
          </a:xfrm>
        </p:spPr>
        <p:txBody>
          <a:bodyPr>
            <a:normAutofit/>
          </a:bodyPr>
          <a:lstStyle/>
          <a:p>
            <a:pPr lvl="0">
              <a:buNone/>
            </a:pPr>
            <a:r>
              <a:rPr lang="zh-CN" altLang="en-US" sz="3600" b="1" dirty="0" smtClean="0">
                <a:latin typeface="+mj-ea"/>
              </a:rPr>
              <a:t>五大硬件：</a:t>
            </a:r>
            <a:r>
              <a:rPr lang="zh-CN" altLang="en-US" sz="3600" b="1" dirty="0" smtClean="0">
                <a:solidFill>
                  <a:srgbClr val="0070C0"/>
                </a:solidFill>
                <a:latin typeface="+mj-ea"/>
              </a:rPr>
              <a:t>良性循环</a:t>
            </a:r>
            <a:endParaRPr lang="en-US" altLang="zh-CN" sz="3600" b="1" dirty="0" smtClean="0">
              <a:solidFill>
                <a:srgbClr val="0070C0"/>
              </a:solidFill>
              <a:latin typeface="+mj-ea"/>
            </a:endParaRPr>
          </a:p>
          <a:p>
            <a:pPr lvl="0">
              <a:buNone/>
            </a:pPr>
            <a:r>
              <a:rPr lang="en-US" altLang="zh-CN" sz="3600" b="1" dirty="0" smtClean="0">
                <a:latin typeface="+mj-ea"/>
              </a:rPr>
              <a:t>   1.</a:t>
            </a:r>
            <a:r>
              <a:rPr lang="zh-CN" altLang="en-US" sz="3600" b="1" dirty="0" smtClean="0">
                <a:latin typeface="+mj-ea"/>
              </a:rPr>
              <a:t>学历学位</a:t>
            </a:r>
            <a:endParaRPr lang="en-US" altLang="zh-CN" sz="3600" b="1" dirty="0" smtClean="0">
              <a:latin typeface="+mj-ea"/>
            </a:endParaRPr>
          </a:p>
          <a:p>
            <a:pPr lvl="0">
              <a:buNone/>
            </a:pPr>
            <a:r>
              <a:rPr lang="en-US" altLang="zh-CN" sz="3600" b="1" dirty="0" smtClean="0">
                <a:latin typeface="+mj-ea"/>
              </a:rPr>
              <a:t>   2.</a:t>
            </a:r>
            <a:r>
              <a:rPr lang="zh-CN" altLang="en-US" sz="3600" b="1" dirty="0" smtClean="0">
                <a:latin typeface="+mj-ea"/>
              </a:rPr>
              <a:t>职称</a:t>
            </a:r>
            <a:endParaRPr lang="en-US" altLang="zh-CN" sz="3600" b="1" dirty="0" smtClean="0">
              <a:latin typeface="+mj-ea"/>
            </a:endParaRPr>
          </a:p>
          <a:p>
            <a:pPr lvl="0">
              <a:buNone/>
            </a:pPr>
            <a:r>
              <a:rPr lang="en-US" altLang="zh-CN" sz="3600" b="1" dirty="0" smtClean="0">
                <a:latin typeface="+mj-ea"/>
              </a:rPr>
              <a:t>   3.</a:t>
            </a:r>
            <a:r>
              <a:rPr lang="zh-CN" altLang="en-US" sz="3600" b="1" dirty="0" smtClean="0">
                <a:latin typeface="+mj-ea"/>
              </a:rPr>
              <a:t>课题</a:t>
            </a:r>
            <a:endParaRPr lang="en-US" altLang="zh-CN" sz="3600" b="1" dirty="0" smtClean="0">
              <a:latin typeface="+mj-ea"/>
            </a:endParaRPr>
          </a:p>
          <a:p>
            <a:pPr lvl="0">
              <a:buNone/>
            </a:pPr>
            <a:r>
              <a:rPr lang="en-US" altLang="zh-CN" sz="3600" b="1" dirty="0" smtClean="0">
                <a:latin typeface="+mj-ea"/>
              </a:rPr>
              <a:t>   4.</a:t>
            </a:r>
            <a:r>
              <a:rPr lang="zh-CN" altLang="en-US" sz="3600" b="1" dirty="0" smtClean="0">
                <a:latin typeface="+mj-ea"/>
              </a:rPr>
              <a:t>论文</a:t>
            </a:r>
            <a:endParaRPr lang="en-US" altLang="zh-CN" sz="3600" b="1" dirty="0" smtClean="0">
              <a:latin typeface="+mj-ea"/>
            </a:endParaRPr>
          </a:p>
          <a:p>
            <a:pPr lvl="0">
              <a:buNone/>
            </a:pPr>
            <a:r>
              <a:rPr lang="en-US" altLang="zh-CN" sz="3600" b="1" dirty="0" smtClean="0">
                <a:latin typeface="+mj-ea"/>
              </a:rPr>
              <a:t>   5.</a:t>
            </a:r>
            <a:r>
              <a:rPr lang="zh-CN" altLang="en-US" sz="3600" b="1" dirty="0" smtClean="0">
                <a:latin typeface="+mj-ea"/>
              </a:rPr>
              <a:t>成果</a:t>
            </a:r>
          </a:p>
          <a:p>
            <a:endParaRPr lang="zh-CN" alt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normAutofit/>
          </a:bodyPr>
          <a:lstStyle/>
          <a:p>
            <a:r>
              <a:rPr lang="zh-CN" altLang="en-US" sz="5400" b="1" dirty="0" smtClean="0">
                <a:latin typeface="+mj-ea"/>
              </a:rPr>
              <a:t>一、师资队伍基本现状</a:t>
            </a:r>
            <a:endParaRPr lang="zh-CN" altLang="en-US" dirty="0"/>
          </a:p>
        </p:txBody>
      </p:sp>
      <p:sp>
        <p:nvSpPr>
          <p:cNvPr id="3" name="内容占位符 2"/>
          <p:cNvSpPr>
            <a:spLocks noGrp="1"/>
          </p:cNvSpPr>
          <p:nvPr>
            <p:ph idx="1"/>
          </p:nvPr>
        </p:nvSpPr>
        <p:spPr>
          <a:xfrm>
            <a:off x="457200" y="1500174"/>
            <a:ext cx="8229600" cy="1928826"/>
          </a:xfrm>
        </p:spPr>
        <p:txBody>
          <a:bodyPr>
            <a:normAutofit/>
          </a:bodyPr>
          <a:lstStyle/>
          <a:p>
            <a:pPr>
              <a:lnSpc>
                <a:spcPct val="150000"/>
              </a:lnSpc>
              <a:buFontTx/>
              <a:buNone/>
              <a:defRPr/>
            </a:pPr>
            <a:r>
              <a:rPr lang="zh-CN" altLang="en-US" b="1" dirty="0" smtClean="0">
                <a:latin typeface="+mn-ea"/>
              </a:rPr>
              <a:t>      截止</a:t>
            </a:r>
            <a:r>
              <a:rPr lang="en-US" altLang="zh-CN" b="1" dirty="0" smtClean="0">
                <a:latin typeface="+mn-ea"/>
              </a:rPr>
              <a:t>2012</a:t>
            </a:r>
            <a:r>
              <a:rPr lang="zh-CN" altLang="en-US" b="1" dirty="0" smtClean="0">
                <a:latin typeface="+mn-ea"/>
              </a:rPr>
              <a:t>年</a:t>
            </a:r>
            <a:r>
              <a:rPr lang="en-US" altLang="zh-CN" b="1" dirty="0" smtClean="0">
                <a:latin typeface="+mn-ea"/>
              </a:rPr>
              <a:t>5</a:t>
            </a:r>
            <a:r>
              <a:rPr lang="zh-CN" altLang="en-US" b="1" dirty="0" smtClean="0">
                <a:latin typeface="+mn-ea"/>
              </a:rPr>
              <a:t>月</a:t>
            </a:r>
            <a:r>
              <a:rPr lang="en-US" altLang="zh-CN" b="1" dirty="0" smtClean="0">
                <a:latin typeface="+mn-ea"/>
              </a:rPr>
              <a:t>30</a:t>
            </a:r>
            <a:r>
              <a:rPr lang="zh-CN" altLang="en-US" b="1" dirty="0" smtClean="0">
                <a:latin typeface="+mn-ea"/>
              </a:rPr>
              <a:t>日，我校校本部共有教职员工   </a:t>
            </a:r>
            <a:r>
              <a:rPr lang="en-US" altLang="zh-CN" b="1" dirty="0" smtClean="0">
                <a:latin typeface="+mn-ea"/>
              </a:rPr>
              <a:t>932</a:t>
            </a:r>
            <a:r>
              <a:rPr lang="zh-CN" altLang="en-US" b="1" dirty="0" smtClean="0">
                <a:latin typeface="+mn-ea"/>
              </a:rPr>
              <a:t>人，校本部有</a:t>
            </a:r>
            <a:r>
              <a:rPr lang="en-US" altLang="en-US" dirty="0" smtClean="0">
                <a:latin typeface="+mn-ea"/>
              </a:rPr>
              <a:t>544</a:t>
            </a:r>
            <a:r>
              <a:rPr lang="zh-CN" altLang="en-US" dirty="0" smtClean="0">
                <a:latin typeface="+mn-ea"/>
              </a:rPr>
              <a:t>名</a:t>
            </a:r>
            <a:r>
              <a:rPr lang="zh-CN" altLang="en-US" b="1" dirty="0" smtClean="0">
                <a:latin typeface="+mn-ea"/>
              </a:rPr>
              <a:t>专任教师，其中博士</a:t>
            </a:r>
            <a:r>
              <a:rPr lang="en-US" altLang="zh-CN" b="1" dirty="0" smtClean="0">
                <a:latin typeface="+mn-ea"/>
              </a:rPr>
              <a:t>104</a:t>
            </a:r>
            <a:r>
              <a:rPr lang="zh-CN" altLang="en-US" b="1" dirty="0" smtClean="0">
                <a:latin typeface="+mn-ea"/>
              </a:rPr>
              <a:t>人，硕士</a:t>
            </a:r>
            <a:r>
              <a:rPr lang="en-US" altLang="zh-CN" b="1" dirty="0" smtClean="0">
                <a:latin typeface="+mn-ea"/>
              </a:rPr>
              <a:t>277</a:t>
            </a:r>
            <a:r>
              <a:rPr lang="zh-CN" altLang="en-US" b="1" dirty="0" smtClean="0">
                <a:latin typeface="+mn-ea"/>
              </a:rPr>
              <a:t>人。</a:t>
            </a:r>
            <a:endParaRPr lang="en-US" altLang="zh-CN" b="1" dirty="0" smtClean="0">
              <a:latin typeface="+mn-ea"/>
            </a:endParaRPr>
          </a:p>
          <a:p>
            <a:endParaRPr lang="zh-CN" altLang="en-US" b="1" dirty="0">
              <a:latin typeface="+mn-ea"/>
            </a:endParaRPr>
          </a:p>
        </p:txBody>
      </p:sp>
      <p:graphicFrame>
        <p:nvGraphicFramePr>
          <p:cNvPr id="4" name="表格 3"/>
          <p:cNvGraphicFramePr>
            <a:graphicFrameLocks noGrp="1"/>
          </p:cNvGraphicFramePr>
          <p:nvPr/>
        </p:nvGraphicFramePr>
        <p:xfrm>
          <a:off x="285721" y="3571876"/>
          <a:ext cx="8501122" cy="2668614"/>
        </p:xfrm>
        <a:graphic>
          <a:graphicData uri="http://schemas.openxmlformats.org/drawingml/2006/table">
            <a:tbl>
              <a:tblPr firstRow="1" bandRow="1">
                <a:tableStyleId>{5C22544A-7EE6-4342-B048-85BDC9FD1C3A}</a:tableStyleId>
              </a:tblPr>
              <a:tblGrid>
                <a:gridCol w="2034160"/>
                <a:gridCol w="6466962"/>
              </a:tblGrid>
              <a:tr h="642942">
                <a:tc>
                  <a:txBody>
                    <a:bodyPr/>
                    <a:lstStyle/>
                    <a:p>
                      <a:pPr algn="ctr"/>
                      <a:r>
                        <a:rPr lang="zh-CN" altLang="en-US" sz="2600" b="1" dirty="0" smtClean="0">
                          <a:latin typeface="+mn-ea"/>
                          <a:ea typeface="+mn-ea"/>
                        </a:rPr>
                        <a:t>项目</a:t>
                      </a:r>
                      <a:endParaRPr lang="zh-CN" altLang="en-US" sz="2600" b="1" dirty="0">
                        <a:latin typeface="+mn-ea"/>
                        <a:ea typeface="+mn-ea"/>
                      </a:endParaRPr>
                    </a:p>
                  </a:txBody>
                  <a:tcPr/>
                </a:tc>
                <a:tc>
                  <a:txBody>
                    <a:bodyPr/>
                    <a:lstStyle/>
                    <a:p>
                      <a:pPr algn="ctr"/>
                      <a:r>
                        <a:rPr lang="zh-CN" altLang="en-US" sz="2600" b="1" dirty="0" smtClean="0">
                          <a:latin typeface="+mn-ea"/>
                          <a:ea typeface="+mn-ea"/>
                        </a:rPr>
                        <a:t>基本现状</a:t>
                      </a:r>
                      <a:endParaRPr lang="zh-CN" altLang="en-US" sz="2600" b="1" dirty="0">
                        <a:latin typeface="+mn-ea"/>
                        <a:ea typeface="+mn-ea"/>
                      </a:endParaRPr>
                    </a:p>
                  </a:txBody>
                  <a:tcPr/>
                </a:tc>
              </a:tr>
              <a:tr h="642942">
                <a:tc>
                  <a:txBody>
                    <a:bodyPr/>
                    <a:lstStyle/>
                    <a:p>
                      <a:pPr algn="ctr"/>
                      <a:r>
                        <a:rPr lang="zh-CN" altLang="en-US" sz="2600" b="1" dirty="0" smtClean="0">
                          <a:latin typeface="+mn-ea"/>
                          <a:ea typeface="+mn-ea"/>
                        </a:rPr>
                        <a:t>专任教师</a:t>
                      </a:r>
                      <a:endParaRPr lang="zh-CN" altLang="en-US" sz="2600" b="1" dirty="0">
                        <a:latin typeface="+mn-ea"/>
                        <a:ea typeface="+mn-ea"/>
                      </a:endParaRPr>
                    </a:p>
                  </a:txBody>
                  <a:tcPr anchor="ctr"/>
                </a:tc>
                <a:tc>
                  <a:txBody>
                    <a:bodyPr/>
                    <a:lstStyle/>
                    <a:p>
                      <a:pPr algn="ctr"/>
                      <a:r>
                        <a:rPr kumimoji="0" lang="en-US" sz="2800" kern="1200" dirty="0" smtClean="0">
                          <a:solidFill>
                            <a:schemeClr val="dk1"/>
                          </a:solidFill>
                          <a:latin typeface="+mn-ea"/>
                          <a:ea typeface="+mn-ea"/>
                          <a:cs typeface="+mn-cs"/>
                        </a:rPr>
                        <a:t>582</a:t>
                      </a:r>
                      <a:r>
                        <a:rPr lang="zh-CN" altLang="en-US" sz="2800" b="1" kern="1200" dirty="0" smtClean="0">
                          <a:solidFill>
                            <a:schemeClr val="dk1"/>
                          </a:solidFill>
                          <a:latin typeface="+mn-ea"/>
                          <a:ea typeface="+mn-ea"/>
                          <a:cs typeface="+mn-cs"/>
                        </a:rPr>
                        <a:t>人</a:t>
                      </a:r>
                    </a:p>
                  </a:txBody>
                  <a:tcPr/>
                </a:tc>
              </a:tr>
              <a:tr h="642942">
                <a:tc>
                  <a:txBody>
                    <a:bodyPr/>
                    <a:lstStyle/>
                    <a:p>
                      <a:pPr algn="ctr"/>
                      <a:r>
                        <a:rPr lang="zh-CN" altLang="en-US" sz="2600" b="1" dirty="0" smtClean="0">
                          <a:latin typeface="+mn-ea"/>
                          <a:ea typeface="+mn-ea"/>
                        </a:rPr>
                        <a:t>博、硕士</a:t>
                      </a:r>
                      <a:endParaRPr lang="zh-CN" altLang="en-US" sz="2600" b="1"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600" b="1" kern="1200" dirty="0" smtClean="0">
                          <a:latin typeface="+mn-ea"/>
                          <a:ea typeface="+mn-ea"/>
                        </a:rPr>
                        <a:t>博士：</a:t>
                      </a:r>
                      <a:r>
                        <a:rPr lang="en-US" altLang="zh-CN" sz="2600" b="1" kern="1200" dirty="0" smtClean="0">
                          <a:latin typeface="+mn-ea"/>
                          <a:ea typeface="+mn-ea"/>
                        </a:rPr>
                        <a:t>104</a:t>
                      </a:r>
                      <a:r>
                        <a:rPr lang="zh-CN" altLang="en-US" sz="2600" b="1" kern="1200" dirty="0" smtClean="0">
                          <a:latin typeface="+mn-ea"/>
                          <a:ea typeface="+mn-ea"/>
                        </a:rPr>
                        <a:t>人（</a:t>
                      </a:r>
                      <a:r>
                        <a:rPr lang="en-US" altLang="zh-CN" sz="2600" b="1" kern="1200" dirty="0" smtClean="0">
                          <a:latin typeface="+mn-ea"/>
                          <a:ea typeface="+mn-ea"/>
                        </a:rPr>
                        <a:t>18%</a:t>
                      </a:r>
                      <a:r>
                        <a:rPr lang="zh-CN" altLang="en-US" sz="2600" b="1" kern="1200" dirty="0" smtClean="0">
                          <a:latin typeface="+mn-ea"/>
                          <a:ea typeface="+mn-ea"/>
                        </a:rPr>
                        <a:t>）；硕士：</a:t>
                      </a:r>
                      <a:r>
                        <a:rPr lang="en-US" altLang="zh-CN" sz="2600" b="1" kern="1200" dirty="0" smtClean="0">
                          <a:latin typeface="+mn-ea"/>
                          <a:ea typeface="+mn-ea"/>
                        </a:rPr>
                        <a:t>293</a:t>
                      </a:r>
                      <a:r>
                        <a:rPr lang="zh-CN" altLang="en-US" sz="2600" b="1" dirty="0" smtClean="0">
                          <a:latin typeface="+mn-ea"/>
                          <a:ea typeface="+mn-ea"/>
                        </a:rPr>
                        <a:t>人</a:t>
                      </a:r>
                      <a:r>
                        <a:rPr lang="zh-CN" altLang="en-US" sz="2600" b="1" kern="1200" dirty="0" smtClean="0">
                          <a:latin typeface="+mn-ea"/>
                          <a:ea typeface="+mn-ea"/>
                        </a:rPr>
                        <a:t>（</a:t>
                      </a:r>
                      <a:r>
                        <a:rPr lang="en-US" altLang="zh-CN" sz="2600" b="1" kern="1200" dirty="0" smtClean="0">
                          <a:latin typeface="+mn-ea"/>
                          <a:ea typeface="+mn-ea"/>
                        </a:rPr>
                        <a:t>50%</a:t>
                      </a:r>
                      <a:r>
                        <a:rPr lang="zh-CN" altLang="en-US" sz="2600" b="1" kern="1200" dirty="0" smtClean="0">
                          <a:latin typeface="+mn-ea"/>
                          <a:ea typeface="+mn-ea"/>
                        </a:rPr>
                        <a:t>）</a:t>
                      </a:r>
                      <a:endParaRPr lang="zh-CN" altLang="en-US" sz="2600" b="1" kern="1200" dirty="0" smtClean="0">
                        <a:solidFill>
                          <a:schemeClr val="dk1"/>
                        </a:solidFill>
                        <a:latin typeface="+mn-ea"/>
                        <a:ea typeface="+mn-ea"/>
                        <a:cs typeface="+mn-cs"/>
                      </a:endParaRPr>
                    </a:p>
                  </a:txBody>
                  <a:tcPr anchor="ctr"/>
                </a:tc>
              </a:tr>
              <a:tr h="739788">
                <a:tc>
                  <a:txBody>
                    <a:bodyPr/>
                    <a:lstStyle/>
                    <a:p>
                      <a:pPr algn="ctr"/>
                      <a:r>
                        <a:rPr lang="zh-CN" altLang="en-US" sz="2600" b="1" dirty="0" smtClean="0">
                          <a:latin typeface="+mn-ea"/>
                          <a:ea typeface="+mn-ea"/>
                        </a:rPr>
                        <a:t>高级职称</a:t>
                      </a:r>
                      <a:endParaRPr lang="zh-CN" altLang="en-US" sz="2600" b="1"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kern="1200" dirty="0" smtClean="0">
                          <a:solidFill>
                            <a:schemeClr val="dk1"/>
                          </a:solidFill>
                          <a:latin typeface="+mn-ea"/>
                          <a:ea typeface="+mn-ea"/>
                          <a:cs typeface="+mn-cs"/>
                        </a:rPr>
                        <a:t>248</a:t>
                      </a:r>
                      <a:r>
                        <a:rPr kumimoji="0" lang="zh-CN" altLang="en-US" sz="2600" b="1" kern="1200" dirty="0" smtClean="0">
                          <a:solidFill>
                            <a:schemeClr val="dk1"/>
                          </a:solidFill>
                          <a:latin typeface="+mn-ea"/>
                          <a:ea typeface="+mn-ea"/>
                          <a:cs typeface="+mn-cs"/>
                        </a:rPr>
                        <a:t>人（</a:t>
                      </a:r>
                      <a:r>
                        <a:rPr kumimoji="0" lang="en-US" altLang="zh-CN" sz="2600" b="1" kern="1200" dirty="0" smtClean="0">
                          <a:solidFill>
                            <a:schemeClr val="dk1"/>
                          </a:solidFill>
                          <a:latin typeface="+mn-ea"/>
                          <a:ea typeface="+mn-ea"/>
                          <a:cs typeface="+mn-cs"/>
                        </a:rPr>
                        <a:t>43%</a:t>
                      </a:r>
                      <a:r>
                        <a:rPr kumimoji="0" lang="zh-CN" altLang="en-US" sz="2600" b="1" kern="1200" dirty="0" smtClean="0">
                          <a:solidFill>
                            <a:schemeClr val="dk1"/>
                          </a:solidFill>
                          <a:latin typeface="+mn-ea"/>
                          <a:ea typeface="+mn-ea"/>
                          <a:cs typeface="+mn-cs"/>
                        </a:rPr>
                        <a:t>），其中正高职称</a:t>
                      </a:r>
                      <a:r>
                        <a:rPr kumimoji="0" lang="en-US" altLang="zh-CN" sz="2600" b="1" kern="1200" dirty="0" smtClean="0">
                          <a:solidFill>
                            <a:schemeClr val="dk1"/>
                          </a:solidFill>
                          <a:latin typeface="+mn-ea"/>
                          <a:ea typeface="+mn-ea"/>
                          <a:cs typeface="+mn-cs"/>
                        </a:rPr>
                        <a:t>85</a:t>
                      </a:r>
                      <a:r>
                        <a:rPr kumimoji="0" lang="zh-CN" altLang="en-US" sz="2600" b="1" kern="1200" dirty="0" smtClean="0">
                          <a:solidFill>
                            <a:schemeClr val="dk1"/>
                          </a:solidFill>
                          <a:latin typeface="+mn-ea"/>
                          <a:ea typeface="+mn-ea"/>
                          <a:cs typeface="+mn-cs"/>
                        </a:rPr>
                        <a:t>人（</a:t>
                      </a:r>
                      <a:r>
                        <a:rPr kumimoji="0" lang="en-US" altLang="zh-CN" sz="2600" b="1" kern="1200" dirty="0" smtClean="0">
                          <a:solidFill>
                            <a:schemeClr val="dk1"/>
                          </a:solidFill>
                          <a:latin typeface="+mn-ea"/>
                          <a:ea typeface="+mn-ea"/>
                          <a:cs typeface="+mn-cs"/>
                        </a:rPr>
                        <a:t>15%</a:t>
                      </a:r>
                      <a:r>
                        <a:rPr kumimoji="0" lang="zh-CN" altLang="en-US" sz="2600" b="1" kern="1200" dirty="0" smtClean="0">
                          <a:solidFill>
                            <a:schemeClr val="dk1"/>
                          </a:solidFill>
                          <a:latin typeface="+mn-ea"/>
                          <a:ea typeface="+mn-ea"/>
                          <a:cs typeface="+mn-cs"/>
                        </a:rPr>
                        <a:t>）</a:t>
                      </a:r>
                    </a:p>
                  </a:txBody>
                  <a:tcPr anchor="ct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normAutofit/>
          </a:bodyPr>
          <a:lstStyle/>
          <a:p>
            <a:r>
              <a:rPr lang="zh-CN" altLang="en-US" sz="5400" b="1" dirty="0" smtClean="0">
                <a:latin typeface="+mj-ea"/>
              </a:rPr>
              <a:t>（三）师资队伍的水平</a:t>
            </a:r>
            <a:endParaRPr lang="zh-CN" altLang="en-US" dirty="0"/>
          </a:p>
        </p:txBody>
      </p:sp>
      <p:graphicFrame>
        <p:nvGraphicFramePr>
          <p:cNvPr id="7" name="内容占位符 6"/>
          <p:cNvGraphicFramePr>
            <a:graphicFrameLocks noGrp="1"/>
          </p:cNvGraphicFramePr>
          <p:nvPr>
            <p:ph idx="1"/>
          </p:nvPr>
        </p:nvGraphicFramePr>
        <p:xfrm>
          <a:off x="285720" y="2366032"/>
          <a:ext cx="8643998" cy="3657600"/>
        </p:xfrm>
        <a:graphic>
          <a:graphicData uri="http://schemas.openxmlformats.org/drawingml/2006/table">
            <a:tbl>
              <a:tblPr firstRow="1" bandRow="1">
                <a:tableStyleId>{5C22544A-7EE6-4342-B048-85BDC9FD1C3A}</a:tableStyleId>
              </a:tblPr>
              <a:tblGrid>
                <a:gridCol w="1176058"/>
                <a:gridCol w="7467940"/>
              </a:tblGrid>
              <a:tr h="370840">
                <a:tc>
                  <a:txBody>
                    <a:bodyPr/>
                    <a:lstStyle/>
                    <a:p>
                      <a:pPr algn="ctr"/>
                      <a:r>
                        <a:rPr lang="zh-CN" altLang="en-US" sz="2400" dirty="0" smtClean="0"/>
                        <a:t>序号</a:t>
                      </a:r>
                      <a:endParaRPr lang="zh-CN" altLang="en-US" sz="2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dirty="0" smtClean="0"/>
                        <a:t>高层次人才（国家级）</a:t>
                      </a:r>
                      <a:endParaRPr lang="zh-CN" altLang="en-US" sz="2400" dirty="0"/>
                    </a:p>
                  </a:txBody>
                  <a:tcPr anchor="ctr"/>
                </a:tc>
              </a:tr>
              <a:tr h="370840">
                <a:tc>
                  <a:txBody>
                    <a:bodyPr/>
                    <a:lstStyle/>
                    <a:p>
                      <a:pPr algn="ctr"/>
                      <a:r>
                        <a:rPr lang="en-US" altLang="zh-CN" sz="2400" b="1" dirty="0" smtClean="0">
                          <a:latin typeface="+mn-ea"/>
                          <a:ea typeface="+mn-ea"/>
                        </a:rPr>
                        <a:t>1</a:t>
                      </a:r>
                      <a:endParaRPr lang="zh-CN" altLang="en-US" sz="2400" b="1" dirty="0">
                        <a:latin typeface="+mn-ea"/>
                        <a:ea typeface="+mn-ea"/>
                      </a:endParaRPr>
                    </a:p>
                  </a:txBody>
                  <a:tcPr anchor="ctr"/>
                </a:tc>
                <a:tc>
                  <a:txBody>
                    <a:bodyPr/>
                    <a:lstStyle/>
                    <a:p>
                      <a:pPr algn="ctr"/>
                      <a:r>
                        <a:rPr lang="zh-CN" altLang="en-US" sz="2400" b="1" dirty="0" smtClean="0"/>
                        <a:t>“两院”院士</a:t>
                      </a:r>
                      <a:endParaRPr lang="zh-CN" altLang="en-US" sz="2400" b="1" dirty="0"/>
                    </a:p>
                  </a:txBody>
                  <a:tcPr anchor="ctr"/>
                </a:tc>
              </a:tr>
              <a:tr h="370840">
                <a:tc>
                  <a:txBody>
                    <a:bodyPr/>
                    <a:lstStyle/>
                    <a:p>
                      <a:pPr algn="ctr"/>
                      <a:r>
                        <a:rPr lang="en-US" altLang="zh-CN" sz="2400" b="1" dirty="0" smtClean="0">
                          <a:latin typeface="+mn-ea"/>
                          <a:ea typeface="+mn-ea"/>
                        </a:rPr>
                        <a:t>2</a:t>
                      </a:r>
                      <a:endParaRPr lang="zh-CN" altLang="en-US" sz="2400" b="1"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教育部“长江学者奖励计划”的特聘教授</a:t>
                      </a:r>
                    </a:p>
                  </a:txBody>
                  <a:tcPr anchor="ctr"/>
                </a:tc>
              </a:tr>
              <a:tr h="370840">
                <a:tc>
                  <a:txBody>
                    <a:bodyPr/>
                    <a:lstStyle/>
                    <a:p>
                      <a:pPr algn="ctr"/>
                      <a:r>
                        <a:rPr lang="en-US" altLang="zh-CN" sz="2400" b="1" dirty="0" smtClean="0">
                          <a:latin typeface="+mn-ea"/>
                          <a:ea typeface="+mn-ea"/>
                        </a:rPr>
                        <a:t>3</a:t>
                      </a:r>
                      <a:endParaRPr lang="zh-CN" altLang="en-US" sz="2400" b="1"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 </a:t>
                      </a:r>
                      <a:r>
                        <a:rPr kumimoji="0" lang="en-US" sz="2400" b="1" kern="1200" dirty="0" smtClean="0">
                          <a:solidFill>
                            <a:schemeClr val="dk1"/>
                          </a:solidFill>
                          <a:latin typeface="+mn-lt"/>
                          <a:ea typeface="+mn-ea"/>
                          <a:cs typeface="+mn-cs"/>
                        </a:rPr>
                        <a:t>“</a:t>
                      </a:r>
                      <a:r>
                        <a:rPr kumimoji="0" lang="zh-CN" altLang="en-US" sz="2400" b="1" kern="1200" dirty="0" smtClean="0">
                          <a:solidFill>
                            <a:schemeClr val="dk1"/>
                          </a:solidFill>
                          <a:latin typeface="+mn-lt"/>
                          <a:ea typeface="+mn-ea"/>
                          <a:cs typeface="+mn-cs"/>
                        </a:rPr>
                        <a:t>海外高层次人才引进计划</a:t>
                      </a:r>
                      <a:r>
                        <a:rPr kumimoji="0" lang="en-US" sz="2400" b="1" kern="1200" dirty="0" smtClean="0">
                          <a:solidFill>
                            <a:schemeClr val="dk1"/>
                          </a:solidFill>
                          <a:latin typeface="+mn-lt"/>
                          <a:ea typeface="+mn-ea"/>
                          <a:cs typeface="+mn-cs"/>
                        </a:rPr>
                        <a:t>”</a:t>
                      </a:r>
                      <a:r>
                        <a:rPr kumimoji="0" lang="zh-CN" altLang="en-US" sz="2400" b="1" kern="1200" dirty="0" smtClean="0">
                          <a:solidFill>
                            <a:schemeClr val="dk1"/>
                          </a:solidFill>
                          <a:latin typeface="+mn-lt"/>
                          <a:ea typeface="+mn-ea"/>
                          <a:cs typeface="+mn-cs"/>
                        </a:rPr>
                        <a:t>人选者（</a:t>
                      </a:r>
                      <a:r>
                        <a:rPr kumimoji="0" lang="en-US" sz="2400" b="1" kern="1200" dirty="0" smtClean="0">
                          <a:solidFill>
                            <a:schemeClr val="dk1"/>
                          </a:solidFill>
                          <a:latin typeface="+mn-lt"/>
                          <a:ea typeface="+mn-ea"/>
                          <a:cs typeface="+mn-cs"/>
                        </a:rPr>
                        <a:t>“</a:t>
                      </a:r>
                      <a:r>
                        <a:rPr kumimoji="0" lang="zh-CN" altLang="en-US" sz="2400" b="1" kern="1200" dirty="0" smtClean="0">
                          <a:solidFill>
                            <a:schemeClr val="dk1"/>
                          </a:solidFill>
                          <a:latin typeface="+mn-lt"/>
                          <a:ea typeface="+mn-ea"/>
                          <a:cs typeface="+mn-cs"/>
                        </a:rPr>
                        <a:t>千人计划</a:t>
                      </a:r>
                      <a:r>
                        <a:rPr kumimoji="0" lang="en-US" sz="2400" b="1" kern="1200" dirty="0" smtClean="0">
                          <a:solidFill>
                            <a:schemeClr val="dk1"/>
                          </a:solidFill>
                          <a:latin typeface="+mn-lt"/>
                          <a:ea typeface="+mn-ea"/>
                          <a:cs typeface="+mn-cs"/>
                        </a:rPr>
                        <a:t>”</a:t>
                      </a:r>
                      <a:r>
                        <a:rPr kumimoji="0" lang="zh-CN" altLang="en-US" sz="2400" b="1" kern="1200" dirty="0" smtClean="0">
                          <a:solidFill>
                            <a:schemeClr val="dk1"/>
                          </a:solidFill>
                          <a:latin typeface="+mn-lt"/>
                          <a:ea typeface="+mn-ea"/>
                          <a:cs typeface="+mn-cs"/>
                        </a:rPr>
                        <a:t>）</a:t>
                      </a:r>
                      <a:endParaRPr lang="zh-CN" altLang="en-US" sz="2400" b="1" dirty="0"/>
                    </a:p>
                  </a:txBody>
                  <a:tcPr anchor="ctr"/>
                </a:tc>
              </a:tr>
              <a:tr h="370840">
                <a:tc>
                  <a:txBody>
                    <a:bodyPr/>
                    <a:lstStyle/>
                    <a:p>
                      <a:pPr algn="ctr"/>
                      <a:r>
                        <a:rPr lang="en-US" altLang="zh-CN" sz="2400" b="1" dirty="0" smtClean="0">
                          <a:latin typeface="+mn-ea"/>
                          <a:ea typeface="+mn-ea"/>
                        </a:rPr>
                        <a:t>4</a:t>
                      </a:r>
                      <a:endParaRPr lang="zh-CN" altLang="en-US" sz="2400" b="1"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人事部“百千万人才工程”人选者</a:t>
                      </a:r>
                      <a:endParaRPr lang="zh-CN" altLang="en-US" sz="2400" b="1" dirty="0"/>
                    </a:p>
                  </a:txBody>
                  <a:tcPr anchor="ctr"/>
                </a:tc>
              </a:tr>
              <a:tr h="370840">
                <a:tc>
                  <a:txBody>
                    <a:bodyPr/>
                    <a:lstStyle/>
                    <a:p>
                      <a:pPr algn="ctr"/>
                      <a:r>
                        <a:rPr lang="en-US" altLang="zh-CN" sz="2400" b="1" dirty="0" smtClean="0">
                          <a:latin typeface="+mn-ea"/>
                          <a:ea typeface="+mn-ea"/>
                        </a:rPr>
                        <a:t>5</a:t>
                      </a:r>
                      <a:endParaRPr lang="zh-CN" altLang="en-US" sz="2400" b="1"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教育部“新世纪优秀人才支持计划”入选者</a:t>
                      </a:r>
                      <a:endParaRPr lang="zh-CN" altLang="en-US" sz="2400" b="1" dirty="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mn-ea"/>
                          <a:ea typeface="+mn-ea"/>
                        </a:rPr>
                        <a:t>6</a:t>
                      </a:r>
                      <a:endParaRPr lang="zh-CN" altLang="en-US" sz="2400" b="1" dirty="0" smtClean="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“卫生部有突出贡献中青年专家”（“突贡”专家）</a:t>
                      </a:r>
                      <a:endParaRPr kumimoji="0" lang="zh-CN" altLang="en-US" sz="2400" b="1" kern="1200" dirty="0">
                        <a:solidFill>
                          <a:schemeClr val="dk1"/>
                        </a:solidFill>
                        <a:latin typeface="+mn-lt"/>
                        <a:ea typeface="+mn-ea"/>
                        <a:cs typeface="+mn-cs"/>
                      </a:endParaRPr>
                    </a:p>
                  </a:txBody>
                  <a:tcPr anchor="ctr"/>
                </a:tc>
              </a:tr>
              <a:tr h="370840">
                <a:tc>
                  <a:txBody>
                    <a:bodyPr/>
                    <a:lstStyle/>
                    <a:p>
                      <a:pPr algn="ctr"/>
                      <a:r>
                        <a:rPr lang="en-US" altLang="zh-CN" sz="2400" b="1" dirty="0" smtClean="0">
                          <a:latin typeface="+mn-ea"/>
                          <a:ea typeface="+mn-ea"/>
                        </a:rPr>
                        <a:t>7</a:t>
                      </a:r>
                      <a:endParaRPr lang="zh-CN" altLang="en-US" sz="2400" b="1"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经国务院批准享受政府特殊津贴人员（“特贴”专家）</a:t>
                      </a:r>
                      <a:endParaRPr lang="zh-CN" altLang="en-US" sz="2400" b="1" dirty="0"/>
                    </a:p>
                  </a:txBody>
                  <a:tcPr anchor="ctr"/>
                </a:tc>
              </a:tr>
            </a:tbl>
          </a:graphicData>
        </a:graphic>
      </p:graphicFrame>
      <p:sp>
        <p:nvSpPr>
          <p:cNvPr id="4" name="矩形 3"/>
          <p:cNvSpPr/>
          <p:nvPr/>
        </p:nvSpPr>
        <p:spPr>
          <a:xfrm>
            <a:off x="357158" y="1428736"/>
            <a:ext cx="4301177" cy="707886"/>
          </a:xfrm>
          <a:prstGeom prst="rect">
            <a:avLst/>
          </a:prstGeom>
        </p:spPr>
        <p:txBody>
          <a:bodyPr wrap="none">
            <a:spAutoFit/>
          </a:bodyPr>
          <a:lstStyle/>
          <a:p>
            <a:pPr>
              <a:buNone/>
            </a:pPr>
            <a:r>
              <a:rPr lang="zh-CN" altLang="en-US" sz="4000" b="1" dirty="0" smtClean="0"/>
              <a:t>各类专家荣誉称号</a:t>
            </a:r>
            <a:endParaRPr lang="en-US" altLang="zh-CN" sz="4000" b="1"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normAutofit/>
          </a:bodyPr>
          <a:lstStyle/>
          <a:p>
            <a:r>
              <a:rPr lang="zh-CN" altLang="en-US" sz="5400" b="1" dirty="0" smtClean="0">
                <a:latin typeface="+mj-ea"/>
              </a:rPr>
              <a:t>（三）师资队伍的水平</a:t>
            </a:r>
            <a:endParaRPr lang="zh-CN" altLang="en-US" dirty="0"/>
          </a:p>
        </p:txBody>
      </p:sp>
      <p:graphicFrame>
        <p:nvGraphicFramePr>
          <p:cNvPr id="7" name="内容占位符 6"/>
          <p:cNvGraphicFramePr>
            <a:graphicFrameLocks noGrp="1"/>
          </p:cNvGraphicFramePr>
          <p:nvPr>
            <p:ph idx="1"/>
          </p:nvPr>
        </p:nvGraphicFramePr>
        <p:xfrm>
          <a:off x="457200" y="1935163"/>
          <a:ext cx="8401080" cy="3708414"/>
        </p:xfrm>
        <a:graphic>
          <a:graphicData uri="http://schemas.openxmlformats.org/drawingml/2006/table">
            <a:tbl>
              <a:tblPr firstRow="1" bandRow="1">
                <a:tableStyleId>{5C22544A-7EE6-4342-B048-85BDC9FD1C3A}</a:tableStyleId>
              </a:tblPr>
              <a:tblGrid>
                <a:gridCol w="1328718"/>
                <a:gridCol w="7072362"/>
              </a:tblGrid>
              <a:tr h="608176">
                <a:tc>
                  <a:txBody>
                    <a:bodyPr/>
                    <a:lstStyle/>
                    <a:p>
                      <a:pPr algn="ctr"/>
                      <a:r>
                        <a:rPr lang="zh-CN" altLang="en-US" sz="3200" dirty="0" smtClean="0"/>
                        <a:t>序号</a:t>
                      </a:r>
                      <a:endParaRPr lang="zh-CN" altLang="en-US" sz="3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3200" dirty="0" smtClean="0"/>
                        <a:t>高层次人才（省级）</a:t>
                      </a:r>
                      <a:endParaRPr lang="zh-CN" altLang="en-US" sz="3200" dirty="0"/>
                    </a:p>
                  </a:txBody>
                  <a:tcPr anchor="ctr"/>
                </a:tc>
              </a:tr>
              <a:tr h="735544">
                <a:tc>
                  <a:txBody>
                    <a:bodyPr/>
                    <a:lstStyle/>
                    <a:p>
                      <a:pPr algn="ctr"/>
                      <a:r>
                        <a:rPr lang="en-US" altLang="zh-CN" sz="2800" dirty="0" smtClean="0">
                          <a:latin typeface="+mn-ea"/>
                          <a:ea typeface="+mn-ea"/>
                        </a:rPr>
                        <a:t>1</a:t>
                      </a:r>
                      <a:endParaRPr lang="zh-CN" altLang="en-US" sz="2800" dirty="0">
                        <a:latin typeface="+mn-ea"/>
                        <a:ea typeface="+mn-ea"/>
                      </a:endParaRPr>
                    </a:p>
                  </a:txBody>
                  <a:tcPr anchor="ctr"/>
                </a:tc>
                <a:tc>
                  <a:txBody>
                    <a:bodyPr/>
                    <a:lstStyle/>
                    <a:p>
                      <a:pPr algn="ctr"/>
                      <a:r>
                        <a:rPr lang="zh-CN" altLang="en-US" sz="2400" b="1" dirty="0" smtClean="0">
                          <a:latin typeface="+mn-ea"/>
                          <a:ea typeface="+mn-ea"/>
                        </a:rPr>
                        <a:t>海南省“</a:t>
                      </a:r>
                      <a:r>
                        <a:rPr lang="en-US" altLang="zh-CN" sz="2400" b="1" dirty="0" smtClean="0">
                          <a:latin typeface="+mn-ea"/>
                          <a:ea typeface="+mn-ea"/>
                        </a:rPr>
                        <a:t>515</a:t>
                      </a:r>
                      <a:r>
                        <a:rPr lang="zh-CN" altLang="en-US" sz="2400" b="1" dirty="0" smtClean="0">
                          <a:latin typeface="+mn-ea"/>
                          <a:ea typeface="+mn-ea"/>
                        </a:rPr>
                        <a:t>人才工程”第一层次</a:t>
                      </a:r>
                      <a:endParaRPr lang="zh-CN" altLang="en-US" sz="2400" b="1" dirty="0">
                        <a:latin typeface="+mn-ea"/>
                        <a:ea typeface="+mn-ea"/>
                      </a:endParaRPr>
                    </a:p>
                  </a:txBody>
                  <a:tcPr anchor="ctr"/>
                </a:tc>
              </a:tr>
              <a:tr h="750222">
                <a:tc>
                  <a:txBody>
                    <a:bodyPr/>
                    <a:lstStyle/>
                    <a:p>
                      <a:pPr algn="ctr"/>
                      <a:r>
                        <a:rPr lang="en-US" altLang="zh-CN" sz="2800" dirty="0" smtClean="0">
                          <a:latin typeface="+mn-ea"/>
                          <a:ea typeface="+mn-ea"/>
                        </a:rPr>
                        <a:t>2</a:t>
                      </a:r>
                      <a:endParaRPr lang="zh-CN" altLang="en-US" sz="2800" dirty="0">
                        <a:latin typeface="+mn-ea"/>
                        <a:ea typeface="+mn-ea"/>
                      </a:endParaRPr>
                    </a:p>
                  </a:txBody>
                  <a:tcPr anchor="ctr"/>
                </a:tc>
                <a:tc>
                  <a:txBody>
                    <a:bodyPr/>
                    <a:lstStyle/>
                    <a:p>
                      <a:pPr algn="ctr"/>
                      <a:r>
                        <a:rPr kumimoji="0" lang="zh-CN" altLang="en-US" sz="2400" b="1" kern="1200" dirty="0" smtClean="0">
                          <a:solidFill>
                            <a:schemeClr val="dk1"/>
                          </a:solidFill>
                          <a:latin typeface="+mn-ea"/>
                          <a:ea typeface="+mn-ea"/>
                          <a:cs typeface="+mn-cs"/>
                        </a:rPr>
                        <a:t>“海南省有突出贡献的优秀专家”（“省优”专家）</a:t>
                      </a:r>
                    </a:p>
                  </a:txBody>
                  <a:tcPr anchor="ctr"/>
                </a:tc>
              </a:tr>
              <a:tr h="750222">
                <a:tc>
                  <a:txBody>
                    <a:bodyPr/>
                    <a:lstStyle/>
                    <a:p>
                      <a:pPr algn="ctr"/>
                      <a:r>
                        <a:rPr lang="en-US" altLang="zh-CN" sz="2800" dirty="0" smtClean="0">
                          <a:latin typeface="+mn-ea"/>
                          <a:ea typeface="+mn-ea"/>
                        </a:rPr>
                        <a:t>3</a:t>
                      </a:r>
                      <a:endParaRPr lang="zh-CN" altLang="en-US" sz="2800"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“省委省政府直接联系重点专家 ”</a:t>
                      </a:r>
                      <a:endParaRPr lang="zh-CN" altLang="en-US" sz="2400" b="1" dirty="0"/>
                    </a:p>
                  </a:txBody>
                  <a:tcPr anchor="ctr"/>
                </a:tc>
              </a:tr>
              <a:tr h="864250">
                <a:tc>
                  <a:txBody>
                    <a:bodyPr/>
                    <a:lstStyle/>
                    <a:p>
                      <a:pPr algn="ctr"/>
                      <a:r>
                        <a:rPr lang="en-US" altLang="zh-CN" sz="2800" dirty="0" smtClean="0">
                          <a:latin typeface="+mn-ea"/>
                          <a:ea typeface="+mn-ea"/>
                        </a:rPr>
                        <a:t>4</a:t>
                      </a:r>
                      <a:endParaRPr lang="zh-CN" altLang="en-US" sz="2800" dirty="0">
                        <a:latin typeface="+mn-ea"/>
                        <a:ea typeface="+mn-ea"/>
                      </a:endParaRPr>
                    </a:p>
                  </a:txBody>
                  <a:tcPr anchor="ctr"/>
                </a:tc>
                <a:tc>
                  <a:txBody>
                    <a:bodyPr/>
                    <a:lstStyle/>
                    <a:p>
                      <a:pPr algn="ctr"/>
                      <a:r>
                        <a:rPr kumimoji="0" lang="zh-CN" altLang="en-US" sz="2400" b="1" kern="1200" dirty="0" smtClean="0">
                          <a:solidFill>
                            <a:schemeClr val="dk1"/>
                          </a:solidFill>
                          <a:latin typeface="+mn-lt"/>
                          <a:ea typeface="+mn-ea"/>
                          <a:cs typeface="+mn-cs"/>
                        </a:rPr>
                        <a:t>各省高等学校 特聘教授，如：“天府学者” “珠江学者”“闽江学者”“泰山学者”“芙蓉学者”</a:t>
                      </a:r>
                      <a:endParaRPr kumimoji="0" lang="zh-CN" altLang="en-US" sz="2400" b="1" kern="1200" dirty="0">
                        <a:solidFill>
                          <a:schemeClr val="dk1"/>
                        </a:solidFill>
                        <a:latin typeface="+mn-lt"/>
                        <a:ea typeface="+mn-ea"/>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43050"/>
            <a:ext cx="8229600" cy="4857784"/>
          </a:xfrm>
        </p:spPr>
        <p:txBody>
          <a:bodyPr>
            <a:normAutofit/>
          </a:bodyPr>
          <a:lstStyle/>
          <a:p>
            <a:r>
              <a:rPr lang="zh-CN" altLang="en-US" b="1" dirty="0" smtClean="0">
                <a:latin typeface="+mn-ea"/>
              </a:rPr>
              <a:t>海南省“</a:t>
            </a:r>
            <a:r>
              <a:rPr lang="en-US" altLang="zh-CN" b="1" dirty="0" smtClean="0">
                <a:latin typeface="+mn-ea"/>
              </a:rPr>
              <a:t>515</a:t>
            </a:r>
            <a:r>
              <a:rPr lang="zh-CN" altLang="en-US" b="1" dirty="0" smtClean="0">
                <a:latin typeface="+mn-ea"/>
              </a:rPr>
              <a:t>人才工程”</a:t>
            </a:r>
            <a:endParaRPr lang="en-US" altLang="zh-CN" b="1" dirty="0" smtClean="0">
              <a:latin typeface="+mn-ea"/>
            </a:endParaRPr>
          </a:p>
          <a:p>
            <a:r>
              <a:rPr lang="zh-CN" altLang="en-US" b="1" dirty="0" smtClean="0">
                <a:latin typeface="+mn-ea"/>
              </a:rPr>
              <a:t>第一层次：重点从我省“三类”专家中选拔培养</a:t>
            </a:r>
            <a:r>
              <a:rPr lang="en-US" b="1" dirty="0" smtClean="0">
                <a:latin typeface="+mn-ea"/>
              </a:rPr>
              <a:t>50</a:t>
            </a:r>
            <a:r>
              <a:rPr lang="zh-CN" altLang="en-US" b="1" dirty="0" smtClean="0">
                <a:latin typeface="+mn-ea"/>
              </a:rPr>
              <a:t>名</a:t>
            </a:r>
            <a:r>
              <a:rPr lang="en-US" b="1" dirty="0" smtClean="0">
                <a:latin typeface="+mn-ea"/>
              </a:rPr>
              <a:t>50</a:t>
            </a:r>
            <a:r>
              <a:rPr lang="zh-CN" altLang="en-US" b="1" dirty="0" smtClean="0">
                <a:latin typeface="+mn-ea"/>
              </a:rPr>
              <a:t>岁左右在我省社会经济发展影响重大的自然科学社会科学领域里具有国内先进水平，其中一些人达到或接近国际先进水平，能保持学科优势的知名专家；</a:t>
            </a:r>
            <a:endParaRPr lang="en-US" altLang="zh-CN" b="1" dirty="0" smtClean="0">
              <a:latin typeface="+mn-ea"/>
            </a:endParaRPr>
          </a:p>
          <a:p>
            <a:r>
              <a:rPr lang="zh-CN" altLang="en-US" b="1" dirty="0" smtClean="0">
                <a:latin typeface="+mn-ea"/>
              </a:rPr>
              <a:t>第二层次：从我省各学科选拔培养</a:t>
            </a:r>
            <a:r>
              <a:rPr lang="en-US" b="1" dirty="0" smtClean="0">
                <a:latin typeface="+mn-ea"/>
              </a:rPr>
              <a:t>100</a:t>
            </a:r>
            <a:r>
              <a:rPr lang="zh-CN" altLang="en-US" b="1" dirty="0" smtClean="0">
                <a:latin typeface="+mn-ea"/>
              </a:rPr>
              <a:t>名</a:t>
            </a:r>
            <a:r>
              <a:rPr lang="en-US" b="1" dirty="0" smtClean="0">
                <a:latin typeface="+mn-ea"/>
              </a:rPr>
              <a:t>45</a:t>
            </a:r>
            <a:r>
              <a:rPr lang="zh-CN" altLang="en-US" b="1" dirty="0" smtClean="0">
                <a:latin typeface="+mn-ea"/>
              </a:rPr>
              <a:t>岁左右有较高学术造诣、成绩显著、起核心或骨干作用的省级学术和技术带头人；</a:t>
            </a:r>
            <a:endParaRPr lang="en-US" altLang="zh-CN" b="1" dirty="0" smtClean="0">
              <a:latin typeface="+mn-ea"/>
            </a:endParaRPr>
          </a:p>
          <a:p>
            <a:r>
              <a:rPr lang="zh-CN" altLang="en-US" b="1" dirty="0" smtClean="0">
                <a:latin typeface="+mn-ea"/>
              </a:rPr>
              <a:t>第三层次：从我省各专业选拔培养</a:t>
            </a:r>
            <a:r>
              <a:rPr lang="en-US" b="1" dirty="0" smtClean="0">
                <a:latin typeface="+mn-ea"/>
              </a:rPr>
              <a:t>500</a:t>
            </a:r>
            <a:r>
              <a:rPr lang="zh-CN" altLang="en-US" b="1" dirty="0" smtClean="0">
                <a:latin typeface="+mn-ea"/>
              </a:rPr>
              <a:t>名</a:t>
            </a:r>
            <a:r>
              <a:rPr lang="en-US" b="1" dirty="0" smtClean="0">
                <a:latin typeface="+mn-ea"/>
              </a:rPr>
              <a:t>45</a:t>
            </a:r>
            <a:r>
              <a:rPr lang="zh-CN" altLang="en-US" b="1" dirty="0" smtClean="0">
                <a:latin typeface="+mn-ea"/>
              </a:rPr>
              <a:t>岁以下具有高级专业技术职称的中青年技术专家。</a:t>
            </a:r>
          </a:p>
          <a:p>
            <a:endParaRPr lang="zh-CN" altLang="en-US" b="1" dirty="0">
              <a:latin typeface="+mn-ea"/>
            </a:endParaRPr>
          </a:p>
        </p:txBody>
      </p:sp>
      <p:sp>
        <p:nvSpPr>
          <p:cNvPr id="4" name="标题 1"/>
          <p:cNvSpPr>
            <a:spLocks noGrp="1"/>
          </p:cNvSpPr>
          <p:nvPr>
            <p:ph type="title"/>
          </p:nvPr>
        </p:nvSpPr>
        <p:spPr>
          <a:xfrm>
            <a:off x="457200" y="285728"/>
            <a:ext cx="8229600" cy="1143000"/>
          </a:xfrm>
        </p:spPr>
        <p:txBody>
          <a:bodyPr>
            <a:normAutofit/>
          </a:bodyPr>
          <a:lstStyle/>
          <a:p>
            <a:r>
              <a:rPr lang="zh-CN" altLang="en-US" sz="5400" b="1" dirty="0" smtClean="0">
                <a:latin typeface="+mj-ea"/>
              </a:rPr>
              <a:t>（三）师资队伍的水平</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867524"/>
          </a:xfrm>
        </p:spPr>
        <p:txBody>
          <a:bodyPr/>
          <a:lstStyle/>
          <a:p>
            <a:r>
              <a:rPr lang="zh-CN" altLang="en-US" sz="4800" b="1" dirty="0" smtClean="0">
                <a:latin typeface="+mj-ea"/>
              </a:rPr>
              <a:t>（三）师资队伍的水平</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zh-CN" altLang="en-US" sz="3000" b="1" dirty="0" smtClean="0"/>
              <a:t>学术任职及学术地位：</a:t>
            </a:r>
            <a:endParaRPr lang="en-US" altLang="zh-CN" sz="3000" b="1" dirty="0" smtClean="0"/>
          </a:p>
          <a:p>
            <a:pPr>
              <a:lnSpc>
                <a:spcPct val="150000"/>
              </a:lnSpc>
              <a:buNone/>
            </a:pPr>
            <a:r>
              <a:rPr lang="en-US" altLang="zh-CN" sz="3000" dirty="0" smtClean="0"/>
              <a:t>        </a:t>
            </a:r>
            <a:r>
              <a:rPr lang="zh-CN" altLang="en-US" sz="3000" b="1" dirty="0" smtClean="0"/>
              <a:t>国家一级专业学术委员会，如中华医学会</a:t>
            </a:r>
            <a:endParaRPr lang="en-US" altLang="zh-CN" sz="3000" b="1" dirty="0" smtClean="0"/>
          </a:p>
          <a:p>
            <a:pPr>
              <a:lnSpc>
                <a:spcPct val="150000"/>
              </a:lnSpc>
              <a:buNone/>
            </a:pPr>
            <a:r>
              <a:rPr lang="zh-CN" altLang="en-US" sz="3000" b="1" dirty="0" smtClean="0"/>
              <a:t>         教育部高等学校教学指导委员会</a:t>
            </a:r>
            <a:endParaRPr lang="en-US" altLang="zh-CN" sz="3000" b="1" dirty="0" smtClean="0"/>
          </a:p>
          <a:p>
            <a:pPr>
              <a:lnSpc>
                <a:spcPct val="150000"/>
              </a:lnSpc>
              <a:buNone/>
            </a:pPr>
            <a:r>
              <a:rPr lang="en-US" altLang="zh-CN" sz="3000" b="1" dirty="0" smtClean="0"/>
              <a:t>         </a:t>
            </a:r>
            <a:r>
              <a:rPr lang="zh-CN" altLang="en-US" sz="3000" b="1" dirty="0" smtClean="0"/>
              <a:t>省级专业学术委员会</a:t>
            </a:r>
            <a:endParaRPr lang="zh-CN" altLang="en-US" sz="3000"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latin typeface="+mj-ea"/>
              </a:rPr>
              <a:t>三、师资队伍建设规划</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zh-CN" altLang="en-US" sz="3200" b="1" dirty="0" smtClean="0"/>
              <a:t>（一）为什么要制订师资队伍建设规划</a:t>
            </a:r>
            <a:endParaRPr lang="en-US" altLang="zh-CN" sz="3200" b="1" dirty="0" smtClean="0"/>
          </a:p>
          <a:p>
            <a:pPr>
              <a:lnSpc>
                <a:spcPct val="150000"/>
              </a:lnSpc>
              <a:buNone/>
            </a:pPr>
            <a:r>
              <a:rPr lang="zh-CN" altLang="en-US" sz="3200" b="1" dirty="0" smtClean="0"/>
              <a:t>（二）如何制订师资队伍建设规划</a:t>
            </a:r>
            <a:endParaRPr lang="en-US" altLang="zh-CN" sz="3200" b="1" dirty="0" smtClean="0"/>
          </a:p>
          <a:p>
            <a:pPr>
              <a:lnSpc>
                <a:spcPct val="150000"/>
              </a:lnSpc>
              <a:buNone/>
            </a:pPr>
            <a:r>
              <a:rPr lang="zh-CN" altLang="en-US" sz="3200" b="1" dirty="0" smtClean="0"/>
              <a:t>（三）怎样落实师资队伍建设规划</a:t>
            </a:r>
            <a:endParaRPr lang="zh-CN" altLang="en-US" sz="3200"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（一）为什么要制订师资队伍建设规划</a:t>
            </a:r>
            <a:r>
              <a:rPr lang="en-US" altLang="zh-CN" sz="3600" b="1" dirty="0" smtClean="0"/>
              <a:t/>
            </a:r>
            <a:br>
              <a:rPr lang="en-US" altLang="zh-CN" sz="3600" b="1" dirty="0" smtClean="0"/>
            </a:br>
            <a:endParaRPr lang="zh-CN" altLang="en-US" sz="3600" dirty="0"/>
          </a:p>
        </p:txBody>
      </p:sp>
      <p:sp>
        <p:nvSpPr>
          <p:cNvPr id="3" name="内容占位符 2"/>
          <p:cNvSpPr>
            <a:spLocks noGrp="1"/>
          </p:cNvSpPr>
          <p:nvPr>
            <p:ph idx="1"/>
          </p:nvPr>
        </p:nvSpPr>
        <p:spPr>
          <a:xfrm>
            <a:off x="214282" y="1643050"/>
            <a:ext cx="8543956" cy="4389120"/>
          </a:xfrm>
        </p:spPr>
        <p:txBody>
          <a:bodyPr>
            <a:normAutofit/>
          </a:bodyPr>
          <a:lstStyle/>
          <a:p>
            <a:pPr>
              <a:lnSpc>
                <a:spcPct val="150000"/>
              </a:lnSpc>
              <a:buNone/>
            </a:pPr>
            <a:r>
              <a:rPr lang="en-US" altLang="zh-CN" b="1" dirty="0" smtClean="0">
                <a:latin typeface="+mn-ea"/>
              </a:rPr>
              <a:t>    1.</a:t>
            </a:r>
            <a:r>
              <a:rPr lang="zh-CN" altLang="en-US" b="1" dirty="0" smtClean="0">
                <a:latin typeface="+mn-ea"/>
              </a:rPr>
              <a:t>人才是第一资源；</a:t>
            </a:r>
            <a:endParaRPr lang="en-US" altLang="zh-CN" b="1" dirty="0" smtClean="0">
              <a:latin typeface="+mn-ea"/>
            </a:endParaRPr>
          </a:p>
          <a:p>
            <a:pPr>
              <a:lnSpc>
                <a:spcPct val="150000"/>
              </a:lnSpc>
              <a:buNone/>
            </a:pPr>
            <a:r>
              <a:rPr lang="en-US" altLang="zh-CN" b="1" dirty="0" smtClean="0">
                <a:latin typeface="+mn-ea"/>
              </a:rPr>
              <a:t>    2.</a:t>
            </a:r>
            <a:r>
              <a:rPr lang="zh-CN" altLang="en-US" b="1" dirty="0" smtClean="0">
                <a:latin typeface="+mn-ea"/>
              </a:rPr>
              <a:t>有助于师资管理的科学化、目标化；</a:t>
            </a:r>
            <a:endParaRPr lang="en-US" altLang="zh-CN" b="1" dirty="0" smtClean="0">
              <a:latin typeface="+mn-ea"/>
            </a:endParaRPr>
          </a:p>
          <a:p>
            <a:pPr>
              <a:lnSpc>
                <a:spcPct val="150000"/>
              </a:lnSpc>
              <a:buNone/>
            </a:pPr>
            <a:r>
              <a:rPr lang="en-US" altLang="zh-CN" b="1" dirty="0" smtClean="0">
                <a:latin typeface="+mn-ea"/>
              </a:rPr>
              <a:t>    3.</a:t>
            </a:r>
            <a:r>
              <a:rPr lang="zh-CN" altLang="en-US" b="1" dirty="0" smtClean="0">
                <a:latin typeface="+mn-ea"/>
              </a:rPr>
              <a:t>学校教育事业发展规划的基础；</a:t>
            </a:r>
            <a:endParaRPr lang="en-US" altLang="zh-CN" b="1" dirty="0" smtClean="0">
              <a:latin typeface="+mn-ea"/>
            </a:endParaRPr>
          </a:p>
          <a:p>
            <a:pPr>
              <a:lnSpc>
                <a:spcPct val="150000"/>
              </a:lnSpc>
              <a:buNone/>
            </a:pPr>
            <a:r>
              <a:rPr lang="en-US" altLang="zh-CN" b="1" dirty="0" smtClean="0">
                <a:latin typeface="+mn-ea"/>
              </a:rPr>
              <a:t>    4.</a:t>
            </a:r>
            <a:r>
              <a:rPr lang="zh-CN" altLang="en-US" b="1" dirty="0" smtClean="0">
                <a:latin typeface="+mn-ea"/>
              </a:rPr>
              <a:t>课程建设、学科建设的支撑；</a:t>
            </a:r>
            <a:endParaRPr lang="en-US" altLang="zh-CN" b="1" dirty="0" smtClean="0">
              <a:latin typeface="+mn-ea"/>
            </a:endParaRPr>
          </a:p>
          <a:p>
            <a:pPr>
              <a:lnSpc>
                <a:spcPct val="150000"/>
              </a:lnSpc>
              <a:buNone/>
            </a:pPr>
            <a:r>
              <a:rPr lang="en-US" altLang="zh-CN" b="1" dirty="0" smtClean="0">
                <a:latin typeface="+mn-ea"/>
              </a:rPr>
              <a:t>    5.</a:t>
            </a:r>
            <a:r>
              <a:rPr lang="zh-CN" altLang="en-US" b="1" dirty="0" smtClean="0">
                <a:latin typeface="+mn-ea"/>
              </a:rPr>
              <a:t>教师个人职业发展规划的保障。</a:t>
            </a:r>
            <a:endParaRPr lang="en-US" altLang="zh-CN" b="1" dirty="0" smtClean="0">
              <a:latin typeface="+mn-ea"/>
            </a:endParaRPr>
          </a:p>
          <a:p>
            <a:pPr>
              <a:lnSpc>
                <a:spcPct val="150000"/>
              </a:lnSpc>
              <a:buNone/>
            </a:pPr>
            <a:r>
              <a:rPr lang="en-US" altLang="zh-CN" b="1" dirty="0" smtClean="0">
                <a:latin typeface="+mn-ea"/>
              </a:rPr>
              <a:t>    </a:t>
            </a:r>
            <a:endParaRPr lang="zh-CN" altLang="en-US"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71488"/>
            <a:ext cx="8229600" cy="1143000"/>
          </a:xfrm>
        </p:spPr>
        <p:txBody>
          <a:bodyPr>
            <a:normAutofit fontScale="90000"/>
          </a:bodyPr>
          <a:lstStyle/>
          <a:p>
            <a:pPr>
              <a:lnSpc>
                <a:spcPct val="150000"/>
              </a:lnSpc>
            </a:pPr>
            <a:r>
              <a:rPr lang="zh-CN" altLang="en-US" sz="4800" b="1" dirty="0" smtClean="0"/>
              <a:t>（二）如何制订师资队伍建设规划</a:t>
            </a:r>
            <a:endParaRPr lang="en-US" altLang="zh-CN" sz="4800" b="1" dirty="0" smtClean="0"/>
          </a:p>
        </p:txBody>
      </p:sp>
      <p:sp>
        <p:nvSpPr>
          <p:cNvPr id="6" name="内容占位符 5"/>
          <p:cNvSpPr>
            <a:spLocks noGrp="1"/>
          </p:cNvSpPr>
          <p:nvPr>
            <p:ph idx="1"/>
          </p:nvPr>
        </p:nvSpPr>
        <p:spPr/>
        <p:txBody>
          <a:bodyPr/>
          <a:lstStyle/>
          <a:p>
            <a:pPr>
              <a:lnSpc>
                <a:spcPct val="150000"/>
              </a:lnSpc>
              <a:buNone/>
            </a:pPr>
            <a:r>
              <a:rPr lang="en-US" altLang="zh-CN" b="1" dirty="0" smtClean="0">
                <a:latin typeface="+mn-ea"/>
              </a:rPr>
              <a:t>1.</a:t>
            </a:r>
            <a:r>
              <a:rPr lang="zh-CN" altLang="en-US" b="1" dirty="0" smtClean="0">
                <a:latin typeface="+mn-ea"/>
              </a:rPr>
              <a:t>教研室学科、课程建设目标（二级院部系专业建设、学科建设、课程建设目标）；</a:t>
            </a:r>
            <a:endParaRPr lang="en-US" altLang="zh-CN" b="1" dirty="0" smtClean="0">
              <a:latin typeface="+mn-ea"/>
            </a:endParaRPr>
          </a:p>
          <a:p>
            <a:pPr>
              <a:lnSpc>
                <a:spcPct val="150000"/>
              </a:lnSpc>
              <a:buNone/>
            </a:pPr>
            <a:r>
              <a:rPr lang="en-US" altLang="zh-CN" b="1" dirty="0" smtClean="0">
                <a:latin typeface="+mn-ea"/>
              </a:rPr>
              <a:t>2.</a:t>
            </a:r>
            <a:r>
              <a:rPr lang="zh-CN" altLang="en-US" b="1" dirty="0" smtClean="0">
                <a:latin typeface="+mn-ea"/>
              </a:rPr>
              <a:t>教师个人职业发展规划；</a:t>
            </a:r>
            <a:endParaRPr lang="en-US" altLang="zh-CN" b="1" dirty="0" smtClean="0">
              <a:latin typeface="+mn-ea"/>
            </a:endParaRPr>
          </a:p>
          <a:p>
            <a:pPr>
              <a:lnSpc>
                <a:spcPct val="150000"/>
              </a:lnSpc>
              <a:buNone/>
            </a:pPr>
            <a:r>
              <a:rPr lang="en-US" altLang="zh-CN" b="1" dirty="0" smtClean="0">
                <a:latin typeface="+mn-ea"/>
              </a:rPr>
              <a:t>3.</a:t>
            </a:r>
            <a:r>
              <a:rPr lang="zh-CN" altLang="en-US" b="1" dirty="0" smtClean="0">
                <a:latin typeface="+mn-ea"/>
              </a:rPr>
              <a:t>师资队伍建设规划的制订原则；</a:t>
            </a:r>
            <a:endParaRPr lang="en-US" altLang="zh-CN" b="1" dirty="0" smtClean="0">
              <a:latin typeface="+mn-ea"/>
            </a:endParaRPr>
          </a:p>
          <a:p>
            <a:pPr>
              <a:lnSpc>
                <a:spcPct val="150000"/>
              </a:lnSpc>
              <a:buNone/>
            </a:pPr>
            <a:r>
              <a:rPr lang="en-US" altLang="zh-CN" b="1" dirty="0" smtClean="0">
                <a:latin typeface="+mn-ea"/>
              </a:rPr>
              <a:t>4.</a:t>
            </a:r>
            <a:r>
              <a:rPr lang="zh-CN" altLang="en-US" b="1" dirty="0" smtClean="0">
                <a:latin typeface="+mn-ea"/>
              </a:rPr>
              <a:t>师资队伍建设规划的内容；</a:t>
            </a:r>
            <a:endParaRPr lang="en-US" altLang="zh-CN" b="1" dirty="0" smtClean="0">
              <a:latin typeface="+mn-ea"/>
            </a:endParaRPr>
          </a:p>
          <a:p>
            <a:pPr>
              <a:lnSpc>
                <a:spcPct val="150000"/>
              </a:lnSpc>
              <a:buNone/>
            </a:pPr>
            <a:r>
              <a:rPr lang="en-US" altLang="zh-CN" b="1" dirty="0" smtClean="0">
                <a:latin typeface="+mn-ea"/>
              </a:rPr>
              <a:t>5.</a:t>
            </a:r>
            <a:r>
              <a:rPr lang="zh-CN" altLang="en-US" b="1" dirty="0" smtClean="0">
                <a:latin typeface="+mn-ea"/>
              </a:rPr>
              <a:t>师资队伍建设规划的格式。</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normAutofit fontScale="90000"/>
          </a:bodyPr>
          <a:lstStyle/>
          <a:p>
            <a:r>
              <a:rPr lang="en-US" altLang="zh-CN" b="1" dirty="0" smtClean="0">
                <a:latin typeface="+mn-ea"/>
              </a:rPr>
              <a:t>1.</a:t>
            </a:r>
            <a:r>
              <a:rPr lang="zh-CN" altLang="en-US" b="1" dirty="0" smtClean="0">
                <a:latin typeface="+mn-ea"/>
              </a:rPr>
              <a:t>教研室学科、课程建设目标</a:t>
            </a:r>
            <a:endParaRPr lang="zh-CN" altLang="en-US" dirty="0"/>
          </a:p>
        </p:txBody>
      </p:sp>
      <p:sp>
        <p:nvSpPr>
          <p:cNvPr id="3" name="内容占位符 2"/>
          <p:cNvSpPr>
            <a:spLocks noGrp="1"/>
          </p:cNvSpPr>
          <p:nvPr>
            <p:ph idx="1"/>
          </p:nvPr>
        </p:nvSpPr>
        <p:spPr>
          <a:xfrm>
            <a:off x="357158" y="1643050"/>
            <a:ext cx="8229600" cy="4714908"/>
          </a:xfrm>
        </p:spPr>
        <p:txBody>
          <a:bodyPr>
            <a:normAutofit lnSpcReduction="10000"/>
          </a:bodyPr>
          <a:lstStyle/>
          <a:p>
            <a:pPr>
              <a:lnSpc>
                <a:spcPct val="150000"/>
              </a:lnSpc>
              <a:buNone/>
            </a:pPr>
            <a:r>
              <a:rPr lang="zh-CN" altLang="en-US" b="1" dirty="0" smtClean="0">
                <a:latin typeface="+mn-ea"/>
              </a:rPr>
              <a:t>学科建设：校级重点学科、省级重点学科、特色专科。</a:t>
            </a:r>
            <a:endParaRPr lang="en-US" altLang="zh-CN" b="1" dirty="0" smtClean="0">
              <a:latin typeface="+mn-ea"/>
            </a:endParaRPr>
          </a:p>
          <a:p>
            <a:pPr>
              <a:lnSpc>
                <a:spcPct val="150000"/>
              </a:lnSpc>
              <a:buNone/>
            </a:pPr>
            <a:r>
              <a:rPr lang="zh-CN" altLang="en-US" b="1" dirty="0" smtClean="0">
                <a:latin typeface="+mn-ea"/>
              </a:rPr>
              <a:t>课程建设：合格课程、重点课程、精品课程、网络课程； </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校级、省级、国家级。</a:t>
            </a:r>
            <a:endParaRPr lang="en-US" altLang="zh-CN" b="1" dirty="0" smtClean="0">
              <a:latin typeface="+mn-ea"/>
            </a:endParaRPr>
          </a:p>
          <a:p>
            <a:pPr>
              <a:lnSpc>
                <a:spcPct val="150000"/>
              </a:lnSpc>
              <a:buNone/>
            </a:pPr>
            <a:r>
              <a:rPr lang="zh-CN" altLang="en-US" b="1" dirty="0" smtClean="0">
                <a:latin typeface="+mn-ea"/>
              </a:rPr>
              <a:t>师德建设：教师的师德是队伍建设的核心，是合格人才 </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培养的决定性因素。</a:t>
            </a:r>
            <a:endParaRPr lang="en-US" altLang="zh-CN" b="1" dirty="0" smtClean="0">
              <a:latin typeface="+mn-ea"/>
            </a:endParaRPr>
          </a:p>
          <a:p>
            <a:pPr>
              <a:lnSpc>
                <a:spcPct val="150000"/>
              </a:lnSpc>
              <a:buNone/>
            </a:pPr>
            <a:r>
              <a:rPr lang="zh-CN" altLang="en-US" b="1" dirty="0" smtClean="0">
                <a:latin typeface="+mn-ea"/>
              </a:rPr>
              <a:t>专业建设：海南省新办专业评估、省级特色专业、</a:t>
            </a:r>
            <a:endParaRPr lang="en-US" altLang="zh-CN" b="1" dirty="0" smtClean="0">
              <a:latin typeface="+mn-ea"/>
            </a:endParaRPr>
          </a:p>
          <a:p>
            <a:pPr>
              <a:lnSpc>
                <a:spcPct val="150000"/>
              </a:lnSpc>
              <a:buNone/>
            </a:pPr>
            <a:r>
              <a:rPr lang="en-US" altLang="zh-CN" b="1" dirty="0" smtClean="0">
                <a:latin typeface="+mn-ea"/>
              </a:rPr>
              <a:t>          </a:t>
            </a:r>
            <a:r>
              <a:rPr lang="zh-CN" altLang="en-US" b="1" dirty="0" smtClean="0">
                <a:latin typeface="+mn-ea"/>
              </a:rPr>
              <a:t>国家级特色专业</a:t>
            </a:r>
            <a:r>
              <a:rPr lang="zh-CN" altLang="en-US" b="1" dirty="0" smtClean="0">
                <a:solidFill>
                  <a:srgbClr val="FF0000"/>
                </a:solidFill>
                <a:latin typeface="+mn-ea"/>
              </a:rPr>
              <a:t>（二级院系）</a:t>
            </a:r>
            <a:endParaRPr lang="en-US" altLang="zh-CN" b="1" dirty="0" smtClean="0">
              <a:solidFill>
                <a:srgbClr val="FF0000"/>
              </a:solidFill>
              <a:latin typeface="+mn-ea"/>
            </a:endParaRPr>
          </a:p>
          <a:p>
            <a:pPr>
              <a:lnSpc>
                <a:spcPct val="150000"/>
              </a:lnSpc>
              <a:buNone/>
            </a:pPr>
            <a:endParaRPr lang="zh-CN" altLang="en-US" b="1" dirty="0">
              <a:latin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normAutofit/>
          </a:bodyPr>
          <a:lstStyle/>
          <a:p>
            <a:r>
              <a:rPr lang="en-US" altLang="zh-CN" b="1" dirty="0" smtClean="0">
                <a:latin typeface="+mn-ea"/>
              </a:rPr>
              <a:t>2.</a:t>
            </a:r>
            <a:r>
              <a:rPr lang="zh-CN" altLang="en-US" b="1" dirty="0" smtClean="0">
                <a:latin typeface="+mn-ea"/>
              </a:rPr>
              <a:t>教师个人职业发展规划</a:t>
            </a:r>
            <a:endParaRPr lang="zh-CN" altLang="en-US" dirty="0"/>
          </a:p>
        </p:txBody>
      </p:sp>
      <p:sp>
        <p:nvSpPr>
          <p:cNvPr id="3" name="内容占位符 2"/>
          <p:cNvSpPr>
            <a:spLocks noGrp="1"/>
          </p:cNvSpPr>
          <p:nvPr>
            <p:ph idx="1"/>
          </p:nvPr>
        </p:nvSpPr>
        <p:spPr>
          <a:xfrm>
            <a:off x="457200" y="1714488"/>
            <a:ext cx="8229600" cy="4786346"/>
          </a:xfrm>
        </p:spPr>
        <p:txBody>
          <a:bodyPr>
            <a:normAutofit/>
          </a:bodyPr>
          <a:lstStyle/>
          <a:p>
            <a:pPr>
              <a:lnSpc>
                <a:spcPct val="150000"/>
              </a:lnSpc>
              <a:buNone/>
            </a:pPr>
            <a:r>
              <a:rPr lang="zh-CN" altLang="en-US" b="1" dirty="0" smtClean="0">
                <a:latin typeface="+mn-ea"/>
              </a:rPr>
              <a:t>（</a:t>
            </a:r>
            <a:r>
              <a:rPr lang="en-US" altLang="zh-CN" b="1" dirty="0" smtClean="0">
                <a:latin typeface="+mn-ea"/>
              </a:rPr>
              <a:t>1</a:t>
            </a:r>
            <a:r>
              <a:rPr lang="zh-CN" altLang="en-US" b="1" dirty="0" smtClean="0">
                <a:latin typeface="+mn-ea"/>
              </a:rPr>
              <a:t>）学历教育和非学历教育：攻读学位、参加培训、进修学习</a:t>
            </a:r>
            <a:endParaRPr lang="en-US" altLang="zh-CN" b="1" dirty="0" smtClean="0">
              <a:latin typeface="+mn-ea"/>
            </a:endParaRPr>
          </a:p>
          <a:p>
            <a:pPr>
              <a:lnSpc>
                <a:spcPct val="150000"/>
              </a:lnSpc>
              <a:buNone/>
            </a:pPr>
            <a:r>
              <a:rPr lang="zh-CN" altLang="en-US" b="1" dirty="0" smtClean="0">
                <a:latin typeface="+mn-ea"/>
              </a:rPr>
              <a:t>（</a:t>
            </a:r>
            <a:r>
              <a:rPr lang="en-US" altLang="zh-CN" b="1" dirty="0" smtClean="0">
                <a:latin typeface="+mn-ea"/>
              </a:rPr>
              <a:t>2</a:t>
            </a:r>
            <a:r>
              <a:rPr lang="zh-CN" altLang="en-US" b="1" dirty="0" smtClean="0">
                <a:latin typeface="+mn-ea"/>
              </a:rPr>
              <a:t>）职称晋升</a:t>
            </a:r>
            <a:endParaRPr lang="en-US" altLang="zh-CN" b="1" dirty="0" smtClean="0">
              <a:latin typeface="+mn-ea"/>
            </a:endParaRPr>
          </a:p>
          <a:p>
            <a:pPr>
              <a:lnSpc>
                <a:spcPct val="150000"/>
              </a:lnSpc>
              <a:buNone/>
            </a:pPr>
            <a:r>
              <a:rPr lang="zh-CN" altLang="en-US" b="1" dirty="0" smtClean="0">
                <a:latin typeface="+mn-ea"/>
              </a:rPr>
              <a:t>（</a:t>
            </a:r>
            <a:r>
              <a:rPr lang="en-US" altLang="zh-CN" b="1" dirty="0" smtClean="0">
                <a:latin typeface="+mn-ea"/>
              </a:rPr>
              <a:t>3</a:t>
            </a:r>
            <a:r>
              <a:rPr lang="zh-CN" altLang="en-US" b="1" dirty="0" smtClean="0">
                <a:latin typeface="+mn-ea"/>
              </a:rPr>
              <a:t>）课题申请、论文发表、成果申报</a:t>
            </a:r>
            <a:endParaRPr lang="en-US" altLang="zh-CN" b="1" dirty="0" smtClean="0">
              <a:latin typeface="+mn-ea"/>
            </a:endParaRPr>
          </a:p>
          <a:p>
            <a:pPr>
              <a:lnSpc>
                <a:spcPct val="150000"/>
              </a:lnSpc>
              <a:buNone/>
            </a:pPr>
            <a:r>
              <a:rPr lang="zh-CN" altLang="en-US" b="1" dirty="0" smtClean="0">
                <a:latin typeface="+mn-ea"/>
              </a:rPr>
              <a:t>（</a:t>
            </a:r>
            <a:r>
              <a:rPr lang="en-US" altLang="zh-CN" b="1" dirty="0" smtClean="0">
                <a:latin typeface="+mn-ea"/>
              </a:rPr>
              <a:t>4</a:t>
            </a:r>
            <a:r>
              <a:rPr lang="zh-CN" altLang="en-US" b="1" dirty="0" smtClean="0">
                <a:latin typeface="+mn-ea"/>
              </a:rPr>
              <a:t>）教学能力提升</a:t>
            </a:r>
            <a:endParaRPr lang="en-US" altLang="zh-CN" b="1" dirty="0" smtClean="0">
              <a:latin typeface="+mn-ea"/>
            </a:endParaRPr>
          </a:p>
          <a:p>
            <a:pPr>
              <a:lnSpc>
                <a:spcPct val="150000"/>
              </a:lnSpc>
              <a:buNone/>
            </a:pPr>
            <a:r>
              <a:rPr lang="zh-CN" altLang="en-US" b="1" dirty="0" smtClean="0">
                <a:latin typeface="+mn-ea"/>
              </a:rPr>
              <a:t>（</a:t>
            </a:r>
            <a:r>
              <a:rPr lang="en-US" altLang="zh-CN" b="1" dirty="0" smtClean="0">
                <a:latin typeface="+mn-ea"/>
              </a:rPr>
              <a:t>5</a:t>
            </a:r>
            <a:r>
              <a:rPr lang="zh-CN" altLang="en-US" b="1" dirty="0" smtClean="0">
                <a:latin typeface="+mn-ea"/>
              </a:rPr>
              <a:t>）岗位任职：教学秘书、实验总负责等</a:t>
            </a:r>
            <a:endParaRPr lang="en-US" altLang="zh-CN" b="1" dirty="0" smtClean="0">
              <a:latin typeface="+mn-ea"/>
            </a:endParaRPr>
          </a:p>
          <a:p>
            <a:pPr>
              <a:lnSpc>
                <a:spcPct val="150000"/>
              </a:lnSpc>
              <a:buNone/>
            </a:pPr>
            <a:r>
              <a:rPr lang="zh-CN" altLang="en-US" b="1" dirty="0" smtClean="0">
                <a:latin typeface="+mn-ea"/>
              </a:rPr>
              <a:t>（</a:t>
            </a:r>
            <a:r>
              <a:rPr lang="en-US" altLang="zh-CN" b="1" dirty="0" smtClean="0">
                <a:latin typeface="+mn-ea"/>
              </a:rPr>
              <a:t>6</a:t>
            </a:r>
            <a:r>
              <a:rPr lang="zh-CN" altLang="en-US" b="1" dirty="0" smtClean="0">
                <a:latin typeface="+mn-ea"/>
              </a:rPr>
              <a:t>）制订周期：一般为</a:t>
            </a:r>
            <a:r>
              <a:rPr lang="en-US" altLang="zh-CN" b="1" dirty="0" smtClean="0">
                <a:latin typeface="+mn-ea"/>
              </a:rPr>
              <a:t>3—5</a:t>
            </a:r>
            <a:r>
              <a:rPr lang="zh-CN" altLang="en-US" b="1" dirty="0" smtClean="0">
                <a:latin typeface="+mn-ea"/>
              </a:rPr>
              <a:t>年。</a:t>
            </a:r>
            <a:endParaRPr lang="zh-CN" altLang="en-US" b="1" dirty="0">
              <a:latin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normAutofit fontScale="90000"/>
          </a:bodyPr>
          <a:lstStyle/>
          <a:p>
            <a:r>
              <a:rPr lang="en-US" altLang="zh-CN" b="1" dirty="0" smtClean="0">
                <a:latin typeface="+mn-ea"/>
              </a:rPr>
              <a:t>3.</a:t>
            </a:r>
            <a:r>
              <a:rPr lang="zh-CN" altLang="en-US" b="1" dirty="0" smtClean="0">
                <a:latin typeface="+mn-ea"/>
              </a:rPr>
              <a:t>师资队伍建设规划的制订原则</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en-US" altLang="zh-CN" sz="2800" b="1" dirty="0" smtClean="0">
                <a:latin typeface="+mn-ea"/>
              </a:rPr>
              <a:t>  </a:t>
            </a:r>
            <a:r>
              <a:rPr lang="zh-CN" altLang="en-US" sz="2800" b="1" dirty="0" smtClean="0">
                <a:latin typeface="+mn-ea"/>
              </a:rPr>
              <a:t>（</a:t>
            </a:r>
            <a:r>
              <a:rPr lang="en-US" altLang="zh-CN" sz="2800" b="1" dirty="0" smtClean="0">
                <a:latin typeface="+mn-ea"/>
              </a:rPr>
              <a:t>1</a:t>
            </a:r>
            <a:r>
              <a:rPr lang="zh-CN" altLang="en-US" sz="2800" b="1" dirty="0" smtClean="0">
                <a:latin typeface="+mn-ea"/>
              </a:rPr>
              <a:t>）整体性原则。符合总规，符合总目标；</a:t>
            </a:r>
            <a:endParaRPr lang="en-US" altLang="zh-CN" sz="2800" b="1" dirty="0" smtClean="0">
              <a:latin typeface="+mn-ea"/>
            </a:endParaRPr>
          </a:p>
          <a:p>
            <a:pPr>
              <a:lnSpc>
                <a:spcPct val="150000"/>
              </a:lnSpc>
              <a:buNone/>
            </a:pPr>
            <a:r>
              <a:rPr lang="en-US" altLang="zh-CN" sz="2800" b="1" dirty="0" smtClean="0">
                <a:latin typeface="+mn-ea"/>
              </a:rPr>
              <a:t>  </a:t>
            </a:r>
            <a:r>
              <a:rPr lang="zh-CN" altLang="en-US" sz="2800" b="1" dirty="0" smtClean="0">
                <a:latin typeface="+mn-ea"/>
              </a:rPr>
              <a:t>（</a:t>
            </a:r>
            <a:r>
              <a:rPr lang="en-US" altLang="zh-CN" sz="2800" b="1" dirty="0" smtClean="0">
                <a:latin typeface="+mn-ea"/>
              </a:rPr>
              <a:t>2</a:t>
            </a:r>
            <a:r>
              <a:rPr lang="zh-CN" altLang="en-US" sz="2800" b="1" dirty="0" smtClean="0">
                <a:latin typeface="+mn-ea"/>
              </a:rPr>
              <a:t>）重点性原则。分清主次，突出重点；</a:t>
            </a:r>
            <a:endParaRPr lang="en-US" altLang="zh-CN" sz="2800" b="1" dirty="0" smtClean="0">
              <a:latin typeface="+mn-ea"/>
            </a:endParaRPr>
          </a:p>
          <a:p>
            <a:pPr>
              <a:lnSpc>
                <a:spcPct val="150000"/>
              </a:lnSpc>
              <a:buNone/>
            </a:pPr>
            <a:r>
              <a:rPr lang="en-US" altLang="zh-CN" sz="2800" b="1" dirty="0" smtClean="0">
                <a:latin typeface="+mn-ea"/>
              </a:rPr>
              <a:t>  </a:t>
            </a:r>
            <a:r>
              <a:rPr lang="zh-CN" altLang="en-US" sz="2800" b="1" dirty="0" smtClean="0">
                <a:latin typeface="+mn-ea"/>
              </a:rPr>
              <a:t>（</a:t>
            </a:r>
            <a:r>
              <a:rPr lang="en-US" altLang="zh-CN" sz="2800" b="1" dirty="0" smtClean="0">
                <a:latin typeface="+mn-ea"/>
              </a:rPr>
              <a:t>3</a:t>
            </a:r>
            <a:r>
              <a:rPr lang="zh-CN" altLang="en-US" sz="2800" b="1" dirty="0" smtClean="0">
                <a:latin typeface="+mn-ea"/>
              </a:rPr>
              <a:t>）可行性原则。结合实际，确保达到；</a:t>
            </a:r>
            <a:endParaRPr lang="en-US" altLang="zh-CN" sz="2800" b="1" dirty="0" smtClean="0">
              <a:latin typeface="+mn-ea"/>
            </a:endParaRPr>
          </a:p>
          <a:p>
            <a:pPr>
              <a:lnSpc>
                <a:spcPct val="150000"/>
              </a:lnSpc>
              <a:buNone/>
            </a:pPr>
            <a:r>
              <a:rPr lang="en-US" altLang="zh-CN" sz="2800" b="1" dirty="0" smtClean="0">
                <a:latin typeface="+mn-ea"/>
              </a:rPr>
              <a:t>  </a:t>
            </a:r>
            <a:r>
              <a:rPr lang="zh-CN" altLang="en-US" sz="2800" b="1" dirty="0" smtClean="0">
                <a:latin typeface="+mn-ea"/>
              </a:rPr>
              <a:t>（</a:t>
            </a:r>
            <a:r>
              <a:rPr lang="en-US" altLang="zh-CN" sz="2800" b="1" dirty="0" smtClean="0">
                <a:latin typeface="+mn-ea"/>
              </a:rPr>
              <a:t>4</a:t>
            </a:r>
            <a:r>
              <a:rPr lang="zh-CN" altLang="en-US" sz="2800" b="1" dirty="0" smtClean="0">
                <a:latin typeface="+mn-ea"/>
              </a:rPr>
              <a:t>）效益型原则。高效、低耗、优质。</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normAutofit/>
          </a:bodyPr>
          <a:lstStyle/>
          <a:p>
            <a:r>
              <a:rPr lang="zh-CN" altLang="en-US" sz="5400" b="1" dirty="0" smtClean="0">
                <a:latin typeface="+mj-ea"/>
              </a:rPr>
              <a:t>一、师资队伍基本现状</a:t>
            </a:r>
            <a:endParaRPr lang="zh-CN" altLang="en-US" dirty="0"/>
          </a:p>
        </p:txBody>
      </p:sp>
      <p:sp>
        <p:nvSpPr>
          <p:cNvPr id="3" name="内容占位符 2"/>
          <p:cNvSpPr>
            <a:spLocks noGrp="1"/>
          </p:cNvSpPr>
          <p:nvPr>
            <p:ph idx="1"/>
          </p:nvPr>
        </p:nvSpPr>
        <p:spPr>
          <a:xfrm>
            <a:off x="457200" y="1500174"/>
            <a:ext cx="8229600" cy="1928826"/>
          </a:xfrm>
        </p:spPr>
        <p:txBody>
          <a:bodyPr>
            <a:normAutofit/>
          </a:bodyPr>
          <a:lstStyle/>
          <a:p>
            <a:pPr>
              <a:lnSpc>
                <a:spcPct val="150000"/>
              </a:lnSpc>
              <a:buFontTx/>
              <a:buNone/>
              <a:defRPr/>
            </a:pPr>
            <a:r>
              <a:rPr lang="zh-CN" altLang="en-US" b="1" dirty="0" smtClean="0">
                <a:latin typeface="+mn-ea"/>
              </a:rPr>
              <a:t>      截止</a:t>
            </a:r>
            <a:r>
              <a:rPr lang="en-US" altLang="zh-CN" b="1" dirty="0" smtClean="0">
                <a:latin typeface="+mn-ea"/>
              </a:rPr>
              <a:t>2012</a:t>
            </a:r>
            <a:r>
              <a:rPr lang="zh-CN" altLang="en-US" b="1" dirty="0" smtClean="0">
                <a:latin typeface="+mn-ea"/>
              </a:rPr>
              <a:t>年</a:t>
            </a:r>
            <a:r>
              <a:rPr lang="en-US" altLang="zh-CN" b="1" dirty="0" smtClean="0">
                <a:latin typeface="+mn-ea"/>
              </a:rPr>
              <a:t>5</a:t>
            </a:r>
            <a:r>
              <a:rPr lang="zh-CN" altLang="en-US" b="1" dirty="0" smtClean="0">
                <a:latin typeface="+mn-ea"/>
              </a:rPr>
              <a:t>月</a:t>
            </a:r>
            <a:r>
              <a:rPr lang="en-US" altLang="zh-CN" b="1" dirty="0" smtClean="0">
                <a:latin typeface="+mn-ea"/>
              </a:rPr>
              <a:t>30</a:t>
            </a:r>
            <a:r>
              <a:rPr lang="zh-CN" altLang="en-US" b="1" dirty="0" smtClean="0">
                <a:latin typeface="+mn-ea"/>
              </a:rPr>
              <a:t>日，我校校本部共有教职员工   </a:t>
            </a:r>
            <a:r>
              <a:rPr lang="en-US" dirty="0" smtClean="0">
                <a:latin typeface="+mn-ea"/>
              </a:rPr>
              <a:t>1457</a:t>
            </a:r>
            <a:r>
              <a:rPr lang="zh-CN" altLang="en-US" b="1" dirty="0" smtClean="0">
                <a:latin typeface="+mn-ea"/>
              </a:rPr>
              <a:t>人，按</a:t>
            </a:r>
            <a:r>
              <a:rPr lang="en-US" altLang="zh-CN" b="1" dirty="0" smtClean="0">
                <a:latin typeface="+mn-ea"/>
              </a:rPr>
              <a:t>15%</a:t>
            </a:r>
            <a:r>
              <a:rPr lang="zh-CN" altLang="en-US" b="1" dirty="0" smtClean="0">
                <a:latin typeface="+mn-ea"/>
              </a:rPr>
              <a:t>折算，有</a:t>
            </a:r>
            <a:r>
              <a:rPr lang="en-US" altLang="zh-CN" b="1" dirty="0" smtClean="0">
                <a:latin typeface="+mn-ea"/>
              </a:rPr>
              <a:t>218</a:t>
            </a:r>
            <a:r>
              <a:rPr lang="zh-CN" altLang="en-US" dirty="0" smtClean="0">
                <a:latin typeface="+mn-ea"/>
              </a:rPr>
              <a:t>名</a:t>
            </a:r>
            <a:r>
              <a:rPr lang="zh-CN" altLang="en-US" b="1" dirty="0" smtClean="0">
                <a:latin typeface="+mn-ea"/>
              </a:rPr>
              <a:t>专任教师，其中博士</a:t>
            </a:r>
            <a:r>
              <a:rPr lang="en-US" altLang="zh-CN" b="1" dirty="0" smtClean="0">
                <a:latin typeface="+mn-ea"/>
              </a:rPr>
              <a:t>4</a:t>
            </a:r>
            <a:r>
              <a:rPr lang="zh-CN" altLang="en-US" b="1" dirty="0" smtClean="0">
                <a:latin typeface="+mn-ea"/>
              </a:rPr>
              <a:t>人，硕士</a:t>
            </a:r>
            <a:r>
              <a:rPr lang="en-US" altLang="zh-CN" b="1" dirty="0" smtClean="0">
                <a:latin typeface="+mn-ea"/>
              </a:rPr>
              <a:t>56</a:t>
            </a:r>
            <a:r>
              <a:rPr lang="zh-CN" altLang="en-US" b="1" dirty="0" smtClean="0">
                <a:latin typeface="+mn-ea"/>
              </a:rPr>
              <a:t>人。</a:t>
            </a:r>
            <a:endParaRPr lang="en-US" altLang="zh-CN" b="1" dirty="0" smtClean="0">
              <a:latin typeface="+mn-ea"/>
            </a:endParaRPr>
          </a:p>
          <a:p>
            <a:endParaRPr lang="zh-CN" altLang="en-US" b="1" dirty="0">
              <a:latin typeface="+mn-ea"/>
            </a:endParaRPr>
          </a:p>
        </p:txBody>
      </p:sp>
      <p:graphicFrame>
        <p:nvGraphicFramePr>
          <p:cNvPr id="4" name="表格 3"/>
          <p:cNvGraphicFramePr>
            <a:graphicFrameLocks noGrp="1"/>
          </p:cNvGraphicFramePr>
          <p:nvPr/>
        </p:nvGraphicFramePr>
        <p:xfrm>
          <a:off x="285721" y="3571876"/>
          <a:ext cx="8501122" cy="2668614"/>
        </p:xfrm>
        <a:graphic>
          <a:graphicData uri="http://schemas.openxmlformats.org/drawingml/2006/table">
            <a:tbl>
              <a:tblPr firstRow="1" bandRow="1">
                <a:tableStyleId>{5C22544A-7EE6-4342-B048-85BDC9FD1C3A}</a:tableStyleId>
              </a:tblPr>
              <a:tblGrid>
                <a:gridCol w="2034160"/>
                <a:gridCol w="6466962"/>
              </a:tblGrid>
              <a:tr h="642942">
                <a:tc>
                  <a:txBody>
                    <a:bodyPr/>
                    <a:lstStyle/>
                    <a:p>
                      <a:pPr algn="ctr"/>
                      <a:r>
                        <a:rPr lang="zh-CN" altLang="en-US" sz="2600" b="1" dirty="0" smtClean="0">
                          <a:latin typeface="+mn-ea"/>
                          <a:ea typeface="+mn-ea"/>
                        </a:rPr>
                        <a:t>项目</a:t>
                      </a:r>
                      <a:endParaRPr lang="zh-CN" altLang="en-US" sz="2600" b="1" dirty="0">
                        <a:latin typeface="+mn-ea"/>
                        <a:ea typeface="+mn-ea"/>
                      </a:endParaRPr>
                    </a:p>
                  </a:txBody>
                  <a:tcPr/>
                </a:tc>
                <a:tc>
                  <a:txBody>
                    <a:bodyPr/>
                    <a:lstStyle/>
                    <a:p>
                      <a:pPr algn="ctr"/>
                      <a:r>
                        <a:rPr lang="zh-CN" altLang="en-US" sz="2600" b="1" dirty="0" smtClean="0">
                          <a:latin typeface="+mn-ea"/>
                          <a:ea typeface="+mn-ea"/>
                        </a:rPr>
                        <a:t>基本现状</a:t>
                      </a:r>
                      <a:endParaRPr lang="zh-CN" altLang="en-US" sz="2600" b="1" dirty="0">
                        <a:latin typeface="+mn-ea"/>
                        <a:ea typeface="+mn-ea"/>
                      </a:endParaRPr>
                    </a:p>
                  </a:txBody>
                  <a:tcPr/>
                </a:tc>
              </a:tr>
              <a:tr h="642942">
                <a:tc>
                  <a:txBody>
                    <a:bodyPr/>
                    <a:lstStyle/>
                    <a:p>
                      <a:pPr algn="ctr"/>
                      <a:r>
                        <a:rPr lang="zh-CN" altLang="en-US" sz="2600" b="1" dirty="0" smtClean="0">
                          <a:latin typeface="+mn-ea"/>
                          <a:ea typeface="+mn-ea"/>
                        </a:rPr>
                        <a:t>专任教师</a:t>
                      </a:r>
                      <a:endParaRPr lang="zh-CN" altLang="en-US" sz="2600" b="1" dirty="0">
                        <a:latin typeface="+mn-ea"/>
                        <a:ea typeface="+mn-ea"/>
                      </a:endParaRPr>
                    </a:p>
                  </a:txBody>
                  <a:tcPr anchor="ctr"/>
                </a:tc>
                <a:tc>
                  <a:txBody>
                    <a:bodyPr/>
                    <a:lstStyle/>
                    <a:p>
                      <a:pPr algn="ctr"/>
                      <a:r>
                        <a:rPr lang="en-US" altLang="zh-CN" sz="2800" b="1" kern="1200" dirty="0" smtClean="0">
                          <a:solidFill>
                            <a:schemeClr val="dk1"/>
                          </a:solidFill>
                          <a:latin typeface="+mn-ea"/>
                          <a:ea typeface="+mn-ea"/>
                          <a:cs typeface="+mn-cs"/>
                        </a:rPr>
                        <a:t>218</a:t>
                      </a:r>
                      <a:r>
                        <a:rPr lang="zh-CN" altLang="en-US" sz="2800" b="1" kern="1200" dirty="0" smtClean="0">
                          <a:solidFill>
                            <a:schemeClr val="dk1"/>
                          </a:solidFill>
                          <a:latin typeface="+mn-ea"/>
                          <a:ea typeface="+mn-ea"/>
                          <a:cs typeface="+mn-cs"/>
                        </a:rPr>
                        <a:t>人</a:t>
                      </a:r>
                    </a:p>
                  </a:txBody>
                  <a:tcPr/>
                </a:tc>
              </a:tr>
              <a:tr h="642942">
                <a:tc>
                  <a:txBody>
                    <a:bodyPr/>
                    <a:lstStyle/>
                    <a:p>
                      <a:pPr algn="ctr"/>
                      <a:r>
                        <a:rPr lang="zh-CN" altLang="en-US" sz="2600" b="1" dirty="0" smtClean="0">
                          <a:latin typeface="+mn-ea"/>
                          <a:ea typeface="+mn-ea"/>
                        </a:rPr>
                        <a:t>博、硕士</a:t>
                      </a:r>
                      <a:endParaRPr lang="zh-CN" altLang="en-US" sz="2600" b="1"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600" b="1" kern="1200" dirty="0" smtClean="0">
                          <a:latin typeface="+mn-ea"/>
                          <a:ea typeface="+mn-ea"/>
                        </a:rPr>
                        <a:t>博士：</a:t>
                      </a:r>
                      <a:r>
                        <a:rPr lang="en-US" altLang="zh-CN" sz="2600" b="1" kern="1200" dirty="0" smtClean="0">
                          <a:latin typeface="+mn-ea"/>
                          <a:ea typeface="+mn-ea"/>
                        </a:rPr>
                        <a:t>4</a:t>
                      </a:r>
                      <a:r>
                        <a:rPr lang="zh-CN" altLang="en-US" sz="2600" b="1" kern="1200" dirty="0" smtClean="0">
                          <a:latin typeface="+mn-ea"/>
                          <a:ea typeface="+mn-ea"/>
                        </a:rPr>
                        <a:t>人（</a:t>
                      </a:r>
                      <a:r>
                        <a:rPr lang="en-US" altLang="zh-CN" sz="2600" b="1" kern="1200" dirty="0" smtClean="0">
                          <a:latin typeface="+mn-ea"/>
                          <a:ea typeface="+mn-ea"/>
                        </a:rPr>
                        <a:t>2%</a:t>
                      </a:r>
                      <a:r>
                        <a:rPr lang="zh-CN" altLang="en-US" sz="2600" b="1" kern="1200" dirty="0" smtClean="0">
                          <a:latin typeface="+mn-ea"/>
                          <a:ea typeface="+mn-ea"/>
                        </a:rPr>
                        <a:t>）；硕士：</a:t>
                      </a:r>
                      <a:r>
                        <a:rPr lang="en-US" altLang="zh-CN" sz="2600" b="1" kern="1200" dirty="0" smtClean="0">
                          <a:latin typeface="+mn-ea"/>
                          <a:ea typeface="+mn-ea"/>
                        </a:rPr>
                        <a:t>56</a:t>
                      </a:r>
                      <a:r>
                        <a:rPr lang="zh-CN" altLang="en-US" sz="2600" b="1" dirty="0" smtClean="0">
                          <a:latin typeface="+mn-ea"/>
                          <a:ea typeface="+mn-ea"/>
                        </a:rPr>
                        <a:t>人</a:t>
                      </a:r>
                      <a:r>
                        <a:rPr lang="zh-CN" altLang="en-US" sz="2600" b="1" kern="1200" dirty="0" smtClean="0">
                          <a:latin typeface="+mn-ea"/>
                          <a:ea typeface="+mn-ea"/>
                        </a:rPr>
                        <a:t>（</a:t>
                      </a:r>
                      <a:r>
                        <a:rPr lang="en-US" altLang="zh-CN" sz="2600" b="1" kern="1200" dirty="0" smtClean="0">
                          <a:latin typeface="+mn-ea"/>
                          <a:ea typeface="+mn-ea"/>
                        </a:rPr>
                        <a:t>26%</a:t>
                      </a:r>
                      <a:r>
                        <a:rPr lang="zh-CN" altLang="en-US" sz="2600" b="1" kern="1200" dirty="0" smtClean="0">
                          <a:latin typeface="+mn-ea"/>
                          <a:ea typeface="+mn-ea"/>
                        </a:rPr>
                        <a:t>）</a:t>
                      </a:r>
                      <a:endParaRPr lang="zh-CN" altLang="en-US" sz="2600" b="1" kern="1200" dirty="0" smtClean="0">
                        <a:solidFill>
                          <a:schemeClr val="dk1"/>
                        </a:solidFill>
                        <a:latin typeface="+mn-ea"/>
                        <a:ea typeface="+mn-ea"/>
                        <a:cs typeface="+mn-cs"/>
                      </a:endParaRPr>
                    </a:p>
                  </a:txBody>
                  <a:tcPr anchor="ctr"/>
                </a:tc>
              </a:tr>
              <a:tr h="739788">
                <a:tc>
                  <a:txBody>
                    <a:bodyPr/>
                    <a:lstStyle/>
                    <a:p>
                      <a:pPr algn="ctr"/>
                      <a:r>
                        <a:rPr lang="zh-CN" altLang="en-US" sz="2600" b="1" dirty="0" smtClean="0">
                          <a:latin typeface="+mn-ea"/>
                          <a:ea typeface="+mn-ea"/>
                        </a:rPr>
                        <a:t>高级职称</a:t>
                      </a:r>
                      <a:endParaRPr lang="zh-CN" altLang="en-US" sz="2600" b="1" dirty="0">
                        <a:latin typeface="+mn-ea"/>
                        <a:ea typeface="+mn-ea"/>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kern="1200" dirty="0" smtClean="0">
                          <a:solidFill>
                            <a:schemeClr val="dk1"/>
                          </a:solidFill>
                          <a:latin typeface="+mn-ea"/>
                          <a:ea typeface="+mn-ea"/>
                          <a:cs typeface="+mn-cs"/>
                        </a:rPr>
                        <a:t>159</a:t>
                      </a:r>
                      <a:r>
                        <a:rPr kumimoji="0" lang="zh-CN" altLang="en-US" sz="2600" b="1" kern="1200" dirty="0" smtClean="0">
                          <a:solidFill>
                            <a:schemeClr val="dk1"/>
                          </a:solidFill>
                          <a:latin typeface="+mn-ea"/>
                          <a:ea typeface="+mn-ea"/>
                          <a:cs typeface="+mn-cs"/>
                        </a:rPr>
                        <a:t>人（</a:t>
                      </a:r>
                      <a:r>
                        <a:rPr kumimoji="0" lang="en-US" altLang="zh-CN" sz="2600" b="1" kern="1200" dirty="0" smtClean="0">
                          <a:solidFill>
                            <a:schemeClr val="dk1"/>
                          </a:solidFill>
                          <a:latin typeface="+mn-ea"/>
                          <a:ea typeface="+mn-ea"/>
                          <a:cs typeface="+mn-cs"/>
                        </a:rPr>
                        <a:t>73%</a:t>
                      </a:r>
                      <a:r>
                        <a:rPr kumimoji="0" lang="zh-CN" altLang="en-US" sz="2600" b="1" kern="1200" dirty="0" smtClean="0">
                          <a:solidFill>
                            <a:schemeClr val="dk1"/>
                          </a:solidFill>
                          <a:latin typeface="+mn-ea"/>
                          <a:ea typeface="+mn-ea"/>
                          <a:cs typeface="+mn-cs"/>
                        </a:rPr>
                        <a:t>），其中正高职称</a:t>
                      </a:r>
                      <a:r>
                        <a:rPr kumimoji="0" lang="en-US" altLang="zh-CN" sz="2600" b="1" kern="1200" dirty="0" smtClean="0">
                          <a:solidFill>
                            <a:schemeClr val="dk1"/>
                          </a:solidFill>
                          <a:latin typeface="+mn-ea"/>
                          <a:ea typeface="+mn-ea"/>
                          <a:cs typeface="+mn-cs"/>
                        </a:rPr>
                        <a:t>59</a:t>
                      </a:r>
                      <a:r>
                        <a:rPr kumimoji="0" lang="zh-CN" altLang="en-US" sz="2600" b="1" kern="1200" dirty="0" smtClean="0">
                          <a:solidFill>
                            <a:schemeClr val="dk1"/>
                          </a:solidFill>
                          <a:latin typeface="+mn-ea"/>
                          <a:ea typeface="+mn-ea"/>
                          <a:cs typeface="+mn-cs"/>
                        </a:rPr>
                        <a:t>人（</a:t>
                      </a:r>
                      <a:r>
                        <a:rPr kumimoji="0" lang="en-US" altLang="zh-CN" sz="2600" b="1" kern="1200" dirty="0" smtClean="0">
                          <a:solidFill>
                            <a:schemeClr val="dk1"/>
                          </a:solidFill>
                          <a:latin typeface="+mn-ea"/>
                          <a:ea typeface="+mn-ea"/>
                          <a:cs typeface="+mn-cs"/>
                        </a:rPr>
                        <a:t>27%</a:t>
                      </a:r>
                      <a:r>
                        <a:rPr kumimoji="0" lang="zh-CN" altLang="en-US" sz="2600" b="1" kern="1200" dirty="0" smtClean="0">
                          <a:solidFill>
                            <a:schemeClr val="dk1"/>
                          </a:solidFill>
                          <a:latin typeface="+mn-ea"/>
                          <a:ea typeface="+mn-ea"/>
                          <a:cs typeface="+mn-cs"/>
                        </a:rPr>
                        <a:t>）</a:t>
                      </a:r>
                    </a:p>
                  </a:txBody>
                  <a:tcPr anchor="ct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latin typeface="+mn-ea"/>
              </a:rPr>
              <a:t>4.</a:t>
            </a:r>
            <a:r>
              <a:rPr lang="zh-CN" altLang="en-US" b="1" dirty="0" smtClean="0">
                <a:latin typeface="+mn-ea"/>
              </a:rPr>
              <a:t>师资队伍建设规划的内容</a:t>
            </a:r>
            <a:endParaRPr lang="zh-CN" altLang="en-US" dirty="0"/>
          </a:p>
        </p:txBody>
      </p:sp>
      <p:sp>
        <p:nvSpPr>
          <p:cNvPr id="3" name="内容占位符 2"/>
          <p:cNvSpPr>
            <a:spLocks noGrp="1"/>
          </p:cNvSpPr>
          <p:nvPr>
            <p:ph idx="1"/>
          </p:nvPr>
        </p:nvSpPr>
        <p:spPr/>
        <p:txBody>
          <a:bodyPr/>
          <a:lstStyle/>
          <a:p>
            <a:pPr>
              <a:lnSpc>
                <a:spcPct val="150000"/>
              </a:lnSpc>
              <a:buNone/>
            </a:pPr>
            <a:r>
              <a:rPr lang="zh-CN" altLang="en-US" b="1" dirty="0" smtClean="0">
                <a:latin typeface="+mn-ea"/>
              </a:rPr>
              <a:t>    （</a:t>
            </a:r>
            <a:r>
              <a:rPr lang="en-US" altLang="zh-CN" b="1" dirty="0" smtClean="0">
                <a:latin typeface="+mn-ea"/>
              </a:rPr>
              <a:t>1</a:t>
            </a:r>
            <a:r>
              <a:rPr lang="zh-CN" altLang="en-US" b="1" dirty="0" smtClean="0">
                <a:latin typeface="+mn-ea"/>
              </a:rPr>
              <a:t>）对师资队伍现状的分析（含对现有师资队伍基本情况和各项结构的分析，如现有教师总数、学历学位等结构、学术带头人状况、教师承担教学科研任务情况分析、师资队伍建设中存在的问题等）；</a:t>
            </a:r>
            <a:endParaRPr lang="en-US" altLang="zh-CN" b="1" dirty="0" smtClean="0">
              <a:latin typeface="+mn-ea"/>
            </a:endParaRPr>
          </a:p>
          <a:p>
            <a:pPr>
              <a:lnSpc>
                <a:spcPct val="150000"/>
              </a:lnSpc>
              <a:buNone/>
            </a:pPr>
            <a:r>
              <a:rPr lang="zh-CN" altLang="en-US" b="1" dirty="0" smtClean="0">
                <a:latin typeface="+mn-ea"/>
              </a:rPr>
              <a:t>    （</a:t>
            </a:r>
            <a:r>
              <a:rPr lang="en-US" altLang="zh-CN" b="1" dirty="0" smtClean="0">
                <a:latin typeface="+mn-ea"/>
              </a:rPr>
              <a:t>2</a:t>
            </a:r>
            <a:r>
              <a:rPr lang="zh-CN" altLang="en-US" b="1" dirty="0" smtClean="0">
                <a:latin typeface="+mn-ea"/>
              </a:rPr>
              <a:t>）确定师资队伍建设规划的目标和原则；</a:t>
            </a:r>
            <a:endParaRPr lang="en-US" altLang="zh-CN" b="1" dirty="0" smtClean="0">
              <a:latin typeface="+mn-ea"/>
            </a:endParaRPr>
          </a:p>
          <a:p>
            <a:pPr>
              <a:lnSpc>
                <a:spcPct val="150000"/>
              </a:lnSpc>
              <a:buNone/>
            </a:pPr>
            <a:r>
              <a:rPr lang="zh-CN" altLang="en-US" b="1" dirty="0" smtClean="0">
                <a:latin typeface="+mn-ea"/>
              </a:rPr>
              <a:t>    （</a:t>
            </a:r>
            <a:r>
              <a:rPr lang="en-US" altLang="zh-CN" b="1" dirty="0" smtClean="0">
                <a:latin typeface="+mn-ea"/>
              </a:rPr>
              <a:t>3</a:t>
            </a:r>
            <a:r>
              <a:rPr lang="zh-CN" altLang="en-US" b="1" dirty="0" smtClean="0">
                <a:latin typeface="+mn-ea"/>
              </a:rPr>
              <a:t>）提出实现师资队伍建设规划目标的措施；</a:t>
            </a:r>
            <a:endParaRPr lang="zh-CN" altLang="en-US" b="1" dirty="0">
              <a:latin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1462"/>
            <a:ext cx="8229600" cy="1143000"/>
          </a:xfrm>
        </p:spPr>
        <p:txBody>
          <a:bodyPr>
            <a:normAutofit fontScale="90000"/>
          </a:bodyPr>
          <a:lstStyle/>
          <a:p>
            <a:pPr>
              <a:lnSpc>
                <a:spcPct val="150000"/>
              </a:lnSpc>
            </a:pPr>
            <a:r>
              <a:rPr lang="en-US" altLang="zh-CN" sz="4800" b="1" dirty="0" smtClean="0">
                <a:latin typeface="+mn-ea"/>
              </a:rPr>
              <a:t>5.</a:t>
            </a:r>
            <a:r>
              <a:rPr lang="zh-CN" altLang="en-US" sz="4800" b="1" dirty="0" smtClean="0">
                <a:latin typeface="+mn-ea"/>
              </a:rPr>
              <a:t>师资队伍建设规划的基本格式</a:t>
            </a:r>
          </a:p>
        </p:txBody>
      </p:sp>
      <p:sp>
        <p:nvSpPr>
          <p:cNvPr id="6" name="内容占位符 5"/>
          <p:cNvSpPr>
            <a:spLocks noGrp="1"/>
          </p:cNvSpPr>
          <p:nvPr>
            <p:ph idx="1"/>
          </p:nvPr>
        </p:nvSpPr>
        <p:spPr>
          <a:xfrm>
            <a:off x="457200" y="1428736"/>
            <a:ext cx="8229600" cy="4895864"/>
          </a:xfrm>
        </p:spPr>
        <p:txBody>
          <a:bodyPr>
            <a:normAutofit/>
          </a:bodyPr>
          <a:lstStyle/>
          <a:p>
            <a:pPr>
              <a:lnSpc>
                <a:spcPct val="150000"/>
              </a:lnSpc>
              <a:buNone/>
            </a:pPr>
            <a:r>
              <a:rPr lang="zh-CN" altLang="en-US" sz="3200" b="1" dirty="0" smtClean="0">
                <a:latin typeface="+mn-ea"/>
              </a:rPr>
              <a:t>（</a:t>
            </a:r>
            <a:r>
              <a:rPr lang="en-US" altLang="zh-CN" sz="3200" b="1" dirty="0" smtClean="0">
                <a:latin typeface="+mn-ea"/>
              </a:rPr>
              <a:t>1</a:t>
            </a:r>
            <a:r>
              <a:rPr lang="zh-CN" altLang="en-US" sz="3200" b="1" dirty="0" smtClean="0">
                <a:latin typeface="+mn-ea"/>
              </a:rPr>
              <a:t>）教研室现有师资队伍现状分析</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2</a:t>
            </a:r>
            <a:r>
              <a:rPr lang="zh-CN" altLang="en-US" sz="3200" b="1" dirty="0" smtClean="0">
                <a:latin typeface="+mn-ea"/>
              </a:rPr>
              <a:t>）教研室学科、课程建设任务目标</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3</a:t>
            </a:r>
            <a:r>
              <a:rPr lang="zh-CN" altLang="en-US" sz="3200" b="1" dirty="0" smtClean="0">
                <a:latin typeface="+mn-ea"/>
              </a:rPr>
              <a:t>）师资队伍建设总目标及分段目标</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4</a:t>
            </a:r>
            <a:r>
              <a:rPr lang="zh-CN" altLang="en-US" sz="3200" b="1" dirty="0" smtClean="0">
                <a:latin typeface="+mn-ea"/>
              </a:rPr>
              <a:t>）落实师资队伍建设规划的具体措施</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5</a:t>
            </a:r>
            <a:r>
              <a:rPr lang="zh-CN" altLang="en-US" sz="3200" b="1" dirty="0" smtClean="0">
                <a:latin typeface="+mn-ea"/>
              </a:rPr>
              <a:t>）确保实现目标的经费保障</a:t>
            </a:r>
            <a:endParaRPr lang="en-US" altLang="zh-CN" sz="3200" b="1" dirty="0" smtClean="0">
              <a:latin typeface="+mn-ea"/>
            </a:endParaRPr>
          </a:p>
          <a:p>
            <a:pPr>
              <a:buNone/>
            </a:pPr>
            <a:endParaRPr lang="zh-CN" altLang="en-US" sz="3200" b="1" dirty="0">
              <a:latin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500050"/>
            <a:ext cx="8258204" cy="1143000"/>
          </a:xfrm>
        </p:spPr>
        <p:txBody>
          <a:bodyPr>
            <a:normAutofit/>
          </a:bodyPr>
          <a:lstStyle/>
          <a:p>
            <a:pPr>
              <a:lnSpc>
                <a:spcPct val="150000"/>
              </a:lnSpc>
            </a:pPr>
            <a:r>
              <a:rPr lang="zh-CN" altLang="en-US" sz="4000" b="1" dirty="0" smtClean="0"/>
              <a:t>（三）怎样落实师资队伍建设规划</a:t>
            </a:r>
            <a:endParaRPr lang="zh-CN" altLang="en-US" sz="4000" b="1" dirty="0"/>
          </a:p>
        </p:txBody>
      </p:sp>
      <p:sp>
        <p:nvSpPr>
          <p:cNvPr id="7" name="内容占位符 6"/>
          <p:cNvSpPr>
            <a:spLocks noGrp="1"/>
          </p:cNvSpPr>
          <p:nvPr>
            <p:ph idx="1"/>
          </p:nvPr>
        </p:nvSpPr>
        <p:spPr>
          <a:xfrm>
            <a:off x="457200" y="1857364"/>
            <a:ext cx="8229600" cy="2714644"/>
          </a:xfrm>
        </p:spPr>
        <p:txBody>
          <a:bodyPr>
            <a:normAutofit/>
          </a:bodyPr>
          <a:lstStyle/>
          <a:p>
            <a:pPr algn="ctr">
              <a:lnSpc>
                <a:spcPct val="150000"/>
              </a:lnSpc>
              <a:buNone/>
            </a:pPr>
            <a:r>
              <a:rPr lang="zh-CN" altLang="en-US" sz="4800" b="1" dirty="0" smtClean="0">
                <a:solidFill>
                  <a:srgbClr val="FF0000"/>
                </a:solidFill>
              </a:rPr>
              <a:t>人才引进和师资培养</a:t>
            </a:r>
          </a:p>
          <a:p>
            <a:pPr algn="ct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a:bodyPr>
          <a:lstStyle/>
          <a:p>
            <a:r>
              <a:rPr lang="zh-CN" altLang="en-US" sz="5400" b="1" dirty="0" smtClean="0">
                <a:solidFill>
                  <a:srgbClr val="FF0000"/>
                </a:solidFill>
              </a:rPr>
              <a:t>人才引进</a:t>
            </a:r>
            <a:endParaRPr lang="zh-CN" altLang="en-US" dirty="0"/>
          </a:p>
        </p:txBody>
      </p:sp>
      <p:sp>
        <p:nvSpPr>
          <p:cNvPr id="7" name="内容占位符 6"/>
          <p:cNvSpPr>
            <a:spLocks noGrp="1"/>
          </p:cNvSpPr>
          <p:nvPr>
            <p:ph idx="1"/>
          </p:nvPr>
        </p:nvSpPr>
        <p:spPr>
          <a:xfrm>
            <a:off x="457200" y="1500174"/>
            <a:ext cx="8229600" cy="3714776"/>
          </a:xfrm>
        </p:spPr>
        <p:txBody>
          <a:bodyPr>
            <a:noAutofit/>
          </a:bodyPr>
          <a:lstStyle/>
          <a:p>
            <a:pPr>
              <a:lnSpc>
                <a:spcPct val="150000"/>
              </a:lnSpc>
              <a:buNone/>
            </a:pPr>
            <a:r>
              <a:rPr lang="en-US" altLang="zh-CN" sz="4000" b="1" dirty="0" smtClean="0">
                <a:latin typeface="+mn-ea"/>
              </a:rPr>
              <a:t>1.</a:t>
            </a:r>
            <a:r>
              <a:rPr lang="zh-CN" altLang="en-US" sz="4000" b="1" dirty="0" smtClean="0">
                <a:latin typeface="+mn-ea"/>
              </a:rPr>
              <a:t>什么是人才？</a:t>
            </a:r>
            <a:endParaRPr lang="en-US" altLang="zh-CN" sz="4000" b="1" dirty="0" smtClean="0">
              <a:latin typeface="+mn-ea"/>
            </a:endParaRPr>
          </a:p>
          <a:p>
            <a:pPr>
              <a:lnSpc>
                <a:spcPct val="150000"/>
              </a:lnSpc>
              <a:buNone/>
            </a:pPr>
            <a:r>
              <a:rPr lang="en-US" altLang="zh-CN" sz="4000" b="1" dirty="0" smtClean="0">
                <a:latin typeface="+mn-ea"/>
              </a:rPr>
              <a:t>2.</a:t>
            </a:r>
            <a:r>
              <a:rPr lang="zh-CN" altLang="en-US" sz="4000" b="1" dirty="0" smtClean="0">
                <a:latin typeface="+mn-ea"/>
              </a:rPr>
              <a:t>引进怎样的人才？</a:t>
            </a:r>
            <a:endParaRPr lang="en-US" altLang="zh-CN" sz="4000" b="1" dirty="0" smtClean="0">
              <a:latin typeface="+mn-ea"/>
            </a:endParaRPr>
          </a:p>
          <a:p>
            <a:pPr>
              <a:lnSpc>
                <a:spcPct val="150000"/>
              </a:lnSpc>
              <a:buNone/>
            </a:pPr>
            <a:r>
              <a:rPr lang="en-US" altLang="zh-CN" sz="4000" b="1" dirty="0" smtClean="0">
                <a:latin typeface="+mn-ea"/>
              </a:rPr>
              <a:t>3.</a:t>
            </a:r>
            <a:r>
              <a:rPr lang="zh-CN" altLang="en-US" sz="4000" b="1" dirty="0" smtClean="0">
                <a:latin typeface="+mn-ea"/>
              </a:rPr>
              <a:t>怎样引进人才？</a:t>
            </a:r>
            <a:r>
              <a:rPr lang="en-US" altLang="zh-CN" sz="4000" b="1" dirty="0" smtClean="0">
                <a:latin typeface="+mn-ea"/>
              </a:rPr>
              <a:t>     </a:t>
            </a:r>
            <a:endParaRPr lang="zh-CN" altLang="en-US" sz="4000" b="1" dirty="0" smtClean="0">
              <a:latin typeface="+mn-ea"/>
            </a:endParaRPr>
          </a:p>
          <a:p>
            <a:endParaRPr lang="zh-CN" altLang="en-US" sz="4000" dirty="0">
              <a:latin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fontScale="90000"/>
          </a:bodyPr>
          <a:lstStyle/>
          <a:p>
            <a:pPr>
              <a:lnSpc>
                <a:spcPct val="150000"/>
              </a:lnSpc>
            </a:pPr>
            <a:r>
              <a:rPr lang="en-US" altLang="zh-CN" sz="5400" b="1" dirty="0" smtClean="0">
                <a:latin typeface="+mn-ea"/>
              </a:rPr>
              <a:t>1.</a:t>
            </a:r>
            <a:r>
              <a:rPr lang="zh-CN" altLang="en-US" sz="5400" b="1" dirty="0" smtClean="0"/>
              <a:t>什么是人才</a:t>
            </a:r>
            <a:endParaRPr lang="en-US" altLang="zh-CN" sz="5400" b="1" dirty="0" smtClean="0"/>
          </a:p>
        </p:txBody>
      </p:sp>
      <p:sp>
        <p:nvSpPr>
          <p:cNvPr id="7" name="内容占位符 6"/>
          <p:cNvSpPr>
            <a:spLocks noGrp="1"/>
          </p:cNvSpPr>
          <p:nvPr>
            <p:ph idx="1"/>
          </p:nvPr>
        </p:nvSpPr>
        <p:spPr>
          <a:xfrm>
            <a:off x="457200" y="1500174"/>
            <a:ext cx="8229600" cy="2428892"/>
          </a:xfrm>
        </p:spPr>
        <p:txBody>
          <a:bodyPr>
            <a:noAutofit/>
          </a:bodyPr>
          <a:lstStyle/>
          <a:p>
            <a:pPr>
              <a:lnSpc>
                <a:spcPct val="150000"/>
              </a:lnSpc>
              <a:buNone/>
            </a:pPr>
            <a:r>
              <a:rPr lang="zh-CN" altLang="en-US" sz="3000" b="1" dirty="0" smtClean="0"/>
              <a:t>           人才是指具有一定的专业知识或专门技能，能够胜任岗位能力要求，进行创造性劳动并对事业发展做出贡献的人。</a:t>
            </a:r>
            <a:endParaRPr lang="zh-CN" altLang="en-US" sz="3000" b="1" dirty="0"/>
          </a:p>
        </p:txBody>
      </p:sp>
      <p:sp>
        <p:nvSpPr>
          <p:cNvPr id="4" name="矩形 3"/>
          <p:cNvSpPr/>
          <p:nvPr/>
        </p:nvSpPr>
        <p:spPr>
          <a:xfrm>
            <a:off x="714348" y="4214818"/>
            <a:ext cx="7143800" cy="646331"/>
          </a:xfrm>
          <a:prstGeom prst="rect">
            <a:avLst/>
          </a:prstGeom>
        </p:spPr>
        <p:txBody>
          <a:bodyPr wrap="square">
            <a:spAutoFit/>
          </a:bodyPr>
          <a:lstStyle/>
          <a:p>
            <a:pPr>
              <a:buNone/>
            </a:pPr>
            <a:r>
              <a:rPr lang="zh-CN" altLang="en-US" sz="3600" b="1" dirty="0" smtClean="0"/>
              <a:t>“上至卫星上天，下至马桶不漏水”</a:t>
            </a:r>
            <a:endParaRPr lang="en-US" altLang="zh-CN" sz="3600" b="1"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a:bodyPr>
          <a:lstStyle/>
          <a:p>
            <a:r>
              <a:rPr lang="en-US" altLang="zh-CN" sz="5400" b="1" dirty="0" smtClean="0">
                <a:latin typeface="+mn-ea"/>
              </a:rPr>
              <a:t>2.</a:t>
            </a:r>
            <a:r>
              <a:rPr lang="zh-CN" altLang="en-US" sz="5400" b="1" dirty="0" smtClean="0">
                <a:latin typeface="+mn-ea"/>
              </a:rPr>
              <a:t>引进怎样的人才</a:t>
            </a:r>
            <a:endParaRPr lang="zh-CN" altLang="en-US" dirty="0"/>
          </a:p>
        </p:txBody>
      </p:sp>
      <p:sp>
        <p:nvSpPr>
          <p:cNvPr id="7" name="内容占位符 6"/>
          <p:cNvSpPr>
            <a:spLocks noGrp="1"/>
          </p:cNvSpPr>
          <p:nvPr>
            <p:ph idx="1"/>
          </p:nvPr>
        </p:nvSpPr>
        <p:spPr>
          <a:xfrm>
            <a:off x="71406" y="1500174"/>
            <a:ext cx="9001156" cy="4714908"/>
          </a:xfrm>
        </p:spPr>
        <p:txBody>
          <a:bodyPr>
            <a:noAutofit/>
          </a:bodyPr>
          <a:lstStyle/>
          <a:p>
            <a:pPr>
              <a:lnSpc>
                <a:spcPct val="150000"/>
              </a:lnSpc>
              <a:buNone/>
            </a:pPr>
            <a:r>
              <a:rPr lang="en-US" altLang="zh-CN" sz="2800" b="1" dirty="0" smtClean="0">
                <a:latin typeface="+mn-ea"/>
              </a:rPr>
              <a:t>    </a:t>
            </a:r>
            <a:r>
              <a:rPr lang="zh-CN" altLang="en-US" sz="2800" b="1" dirty="0" smtClean="0">
                <a:solidFill>
                  <a:schemeClr val="tx2"/>
                </a:solidFill>
                <a:latin typeface="+mn-ea"/>
              </a:rPr>
              <a:t>讨论：</a:t>
            </a:r>
            <a:endParaRPr lang="en-US" altLang="zh-CN" sz="2800" b="1" dirty="0" smtClean="0">
              <a:solidFill>
                <a:schemeClr val="tx2"/>
              </a:solidFill>
              <a:latin typeface="+mn-ea"/>
            </a:endParaRPr>
          </a:p>
          <a:p>
            <a:pPr>
              <a:buNone/>
            </a:pPr>
            <a:r>
              <a:rPr lang="zh-CN" altLang="en-US" sz="2800" b="1" dirty="0" smtClean="0">
                <a:solidFill>
                  <a:schemeClr val="tx2"/>
                </a:solidFill>
                <a:latin typeface="+mn-ea"/>
              </a:rPr>
              <a:t>（</a:t>
            </a:r>
            <a:r>
              <a:rPr lang="en-US" altLang="zh-CN" sz="2800" b="1" dirty="0" smtClean="0">
                <a:solidFill>
                  <a:schemeClr val="tx2"/>
                </a:solidFill>
                <a:latin typeface="+mn-ea"/>
              </a:rPr>
              <a:t>1</a:t>
            </a:r>
            <a:r>
              <a:rPr lang="zh-CN" altLang="en-US" sz="2800" b="1" dirty="0" smtClean="0">
                <a:solidFill>
                  <a:schemeClr val="tx2"/>
                </a:solidFill>
                <a:latin typeface="+mn-ea"/>
              </a:rPr>
              <a:t>）起点学历为大专，应届硕士研究生；</a:t>
            </a:r>
            <a:endParaRPr lang="en-US" altLang="zh-CN" sz="2800" b="1" dirty="0" smtClean="0">
              <a:solidFill>
                <a:schemeClr val="tx2"/>
              </a:solidFill>
              <a:latin typeface="+mn-ea"/>
            </a:endParaRPr>
          </a:p>
          <a:p>
            <a:pPr>
              <a:buNone/>
            </a:pPr>
            <a:r>
              <a:rPr lang="zh-CN" altLang="en-US" sz="2800" b="1" dirty="0" smtClean="0">
                <a:solidFill>
                  <a:schemeClr val="tx2"/>
                </a:solidFill>
                <a:latin typeface="+mn-ea"/>
              </a:rPr>
              <a:t>（</a:t>
            </a:r>
            <a:r>
              <a:rPr lang="en-US" altLang="zh-CN" sz="2800" b="1" dirty="0" smtClean="0">
                <a:solidFill>
                  <a:schemeClr val="tx2"/>
                </a:solidFill>
                <a:latin typeface="+mn-ea"/>
              </a:rPr>
              <a:t>2</a:t>
            </a:r>
            <a:r>
              <a:rPr lang="zh-CN" altLang="en-US" sz="2800" b="1" dirty="0" smtClean="0">
                <a:solidFill>
                  <a:schemeClr val="tx2"/>
                </a:solidFill>
                <a:latin typeface="+mn-ea"/>
              </a:rPr>
              <a:t>）国家重点实验室培养的顶尖光学博士（岗位适应）；</a:t>
            </a:r>
            <a:endParaRPr lang="en-US" altLang="zh-CN" sz="2800" b="1" dirty="0" smtClean="0">
              <a:solidFill>
                <a:schemeClr val="tx2"/>
              </a:solidFill>
              <a:latin typeface="+mn-ea"/>
            </a:endParaRPr>
          </a:p>
          <a:p>
            <a:pPr>
              <a:buNone/>
            </a:pPr>
            <a:r>
              <a:rPr lang="zh-CN" altLang="en-US" sz="2800" b="1" dirty="0" smtClean="0">
                <a:solidFill>
                  <a:schemeClr val="tx2"/>
                </a:solidFill>
                <a:latin typeface="+mn-ea"/>
              </a:rPr>
              <a:t>（</a:t>
            </a:r>
            <a:r>
              <a:rPr lang="en-US" altLang="zh-CN" sz="2800" b="1" dirty="0" smtClean="0">
                <a:solidFill>
                  <a:schemeClr val="tx2"/>
                </a:solidFill>
                <a:latin typeface="+mn-ea"/>
              </a:rPr>
              <a:t>3</a:t>
            </a:r>
            <a:r>
              <a:rPr lang="zh-CN" altLang="en-US" sz="2800" b="1" dirty="0" smtClean="0">
                <a:solidFill>
                  <a:schemeClr val="tx2"/>
                </a:solidFill>
                <a:latin typeface="+mn-ea"/>
              </a:rPr>
              <a:t>）跨学科跨专业人才与我校新办专业建设；</a:t>
            </a:r>
            <a:endParaRPr lang="en-US" altLang="zh-CN" sz="2800" b="1" dirty="0" smtClean="0">
              <a:solidFill>
                <a:schemeClr val="tx2"/>
              </a:solidFill>
              <a:latin typeface="+mn-ea"/>
            </a:endParaRPr>
          </a:p>
          <a:p>
            <a:pPr>
              <a:buNone/>
            </a:pPr>
            <a:r>
              <a:rPr lang="zh-CN" altLang="en-US" sz="2800" b="1" dirty="0" smtClean="0">
                <a:solidFill>
                  <a:schemeClr val="tx2"/>
                </a:solidFill>
                <a:latin typeface="+mn-ea"/>
              </a:rPr>
              <a:t>（</a:t>
            </a:r>
            <a:r>
              <a:rPr lang="en-US" altLang="zh-CN" sz="2800" b="1" dirty="0" smtClean="0">
                <a:solidFill>
                  <a:schemeClr val="tx2"/>
                </a:solidFill>
                <a:latin typeface="+mn-ea"/>
              </a:rPr>
              <a:t>4</a:t>
            </a:r>
            <a:r>
              <a:rPr lang="zh-CN" altLang="en-US" sz="2800" b="1" dirty="0" smtClean="0">
                <a:solidFill>
                  <a:schemeClr val="tx2"/>
                </a:solidFill>
                <a:latin typeface="+mn-ea"/>
              </a:rPr>
              <a:t>）海南省“创新创业”人才。</a:t>
            </a:r>
            <a:endParaRPr lang="zh-CN" altLang="en-US" sz="2800" b="1" dirty="0">
              <a:solidFill>
                <a:schemeClr val="tx2"/>
              </a:solidFill>
              <a:latin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a:bodyPr>
          <a:lstStyle/>
          <a:p>
            <a:r>
              <a:rPr lang="en-US" altLang="zh-CN" sz="5400" b="1" dirty="0" smtClean="0">
                <a:latin typeface="+mn-ea"/>
              </a:rPr>
              <a:t>2.</a:t>
            </a:r>
            <a:r>
              <a:rPr lang="zh-CN" altLang="en-US" sz="5400" b="1" dirty="0" smtClean="0">
                <a:latin typeface="+mn-ea"/>
              </a:rPr>
              <a:t>引进怎样的人才</a:t>
            </a:r>
            <a:endParaRPr lang="zh-CN" altLang="en-US" dirty="0"/>
          </a:p>
        </p:txBody>
      </p:sp>
      <p:sp>
        <p:nvSpPr>
          <p:cNvPr id="7" name="内容占位符 6"/>
          <p:cNvSpPr>
            <a:spLocks noGrp="1"/>
          </p:cNvSpPr>
          <p:nvPr>
            <p:ph idx="1"/>
          </p:nvPr>
        </p:nvSpPr>
        <p:spPr>
          <a:xfrm>
            <a:off x="142844" y="1500174"/>
            <a:ext cx="8786874" cy="4714908"/>
          </a:xfrm>
        </p:spPr>
        <p:txBody>
          <a:bodyPr>
            <a:noAutofit/>
          </a:bodyPr>
          <a:lstStyle/>
          <a:p>
            <a:pPr>
              <a:lnSpc>
                <a:spcPct val="150000"/>
              </a:lnSpc>
              <a:buNone/>
            </a:pPr>
            <a:r>
              <a:rPr lang="en-US" altLang="zh-CN" sz="3000" b="1" dirty="0" smtClean="0">
                <a:latin typeface="+mn-ea"/>
              </a:rPr>
              <a:t>2.</a:t>
            </a:r>
            <a:r>
              <a:rPr lang="zh-CN" altLang="en-US" sz="3000" b="1" dirty="0" smtClean="0">
                <a:latin typeface="+mn-ea"/>
              </a:rPr>
              <a:t>引进怎样的人才？</a:t>
            </a:r>
            <a:endParaRPr lang="en-US" altLang="zh-CN" sz="3000" b="1" dirty="0" smtClean="0">
              <a:latin typeface="+mn-ea"/>
            </a:endParaRPr>
          </a:p>
          <a:p>
            <a:pPr>
              <a:lnSpc>
                <a:spcPct val="150000"/>
              </a:lnSpc>
              <a:buNone/>
            </a:pPr>
            <a:r>
              <a:rPr lang="zh-CN" altLang="en-US" sz="3000" b="1" dirty="0" smtClean="0">
                <a:latin typeface="+mn-ea"/>
              </a:rPr>
              <a:t>      根据师资队伍建设规划，引进合适岗位要求的人才，完成“填平补齐”工作，实现“数量适中，结构合理，水平一流”的师资队伍建设目标。</a:t>
            </a:r>
            <a:endParaRPr lang="en-US" altLang="zh-CN" sz="3000" b="1" dirty="0" smtClean="0">
              <a:latin typeface="+mn-ea"/>
            </a:endParaRPr>
          </a:p>
          <a:p>
            <a:pPr>
              <a:lnSpc>
                <a:spcPct val="150000"/>
              </a:lnSpc>
              <a:buNone/>
            </a:pPr>
            <a:r>
              <a:rPr lang="zh-CN" altLang="en-US" sz="3000" b="1" dirty="0" smtClean="0">
                <a:solidFill>
                  <a:schemeClr val="tx2"/>
                </a:solidFill>
                <a:latin typeface="+mn-ea"/>
              </a:rPr>
              <a:t>  “填平补齐”工作的重点是新办专业、薄弱课程。</a:t>
            </a:r>
            <a:endParaRPr lang="zh-CN" altLang="en-US" sz="3000" b="1" dirty="0">
              <a:solidFill>
                <a:schemeClr val="tx2"/>
              </a:solidFill>
              <a:latin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en-US" altLang="zh-CN" sz="4800" b="1" dirty="0" smtClean="0">
                <a:latin typeface="+mn-ea"/>
              </a:rPr>
              <a:t>2.</a:t>
            </a:r>
            <a:r>
              <a:rPr lang="zh-CN" altLang="en-US" sz="4800" b="1" dirty="0" smtClean="0">
                <a:latin typeface="+mn-ea"/>
              </a:rPr>
              <a:t>引进怎样的人才</a:t>
            </a:r>
            <a:endParaRPr lang="zh-CN" altLang="en-US" dirty="0"/>
          </a:p>
        </p:txBody>
      </p:sp>
      <p:sp>
        <p:nvSpPr>
          <p:cNvPr id="3" name="内容占位符 2"/>
          <p:cNvSpPr>
            <a:spLocks noGrp="1"/>
          </p:cNvSpPr>
          <p:nvPr>
            <p:ph idx="1"/>
          </p:nvPr>
        </p:nvSpPr>
        <p:spPr>
          <a:xfrm>
            <a:off x="457200" y="1571612"/>
            <a:ext cx="8229600" cy="4389120"/>
          </a:xfrm>
        </p:spPr>
        <p:txBody>
          <a:bodyPr/>
          <a:lstStyle/>
          <a:p>
            <a:pPr>
              <a:buNone/>
            </a:pPr>
            <a:r>
              <a:rPr lang="zh-CN" altLang="en-US" sz="3600" b="1" dirty="0" smtClean="0"/>
              <a:t>目前我校人才引进的主要对象</a:t>
            </a:r>
            <a:endParaRPr lang="en-US" altLang="zh-CN" sz="3600" b="1" dirty="0" smtClean="0"/>
          </a:p>
          <a:p>
            <a:endParaRPr lang="zh-CN" altLang="en-US" dirty="0"/>
          </a:p>
        </p:txBody>
      </p:sp>
      <p:graphicFrame>
        <p:nvGraphicFramePr>
          <p:cNvPr id="4" name="图示 3"/>
          <p:cNvGraphicFramePr/>
          <p:nvPr/>
        </p:nvGraphicFramePr>
        <p:xfrm>
          <a:off x="642910" y="2428868"/>
          <a:ext cx="785818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42918"/>
            <a:ext cx="8229600" cy="918418"/>
          </a:xfrm>
        </p:spPr>
        <p:txBody>
          <a:bodyPr>
            <a:normAutofit/>
          </a:bodyPr>
          <a:lstStyle/>
          <a:p>
            <a:r>
              <a:rPr lang="en-US" altLang="zh-CN" sz="5400" b="1" dirty="0" smtClean="0">
                <a:latin typeface="+mn-ea"/>
              </a:rPr>
              <a:t>2.</a:t>
            </a:r>
            <a:r>
              <a:rPr lang="zh-CN" altLang="en-US" sz="5400" b="1" dirty="0" smtClean="0">
                <a:latin typeface="+mn-ea"/>
              </a:rPr>
              <a:t>引进怎样的人才</a:t>
            </a:r>
            <a:endParaRPr lang="zh-CN" altLang="en-US" dirty="0"/>
          </a:p>
        </p:txBody>
      </p:sp>
      <p:sp>
        <p:nvSpPr>
          <p:cNvPr id="3" name="内容占位符 2"/>
          <p:cNvSpPr>
            <a:spLocks noGrp="1"/>
          </p:cNvSpPr>
          <p:nvPr>
            <p:ph idx="1"/>
          </p:nvPr>
        </p:nvSpPr>
        <p:spPr>
          <a:xfrm>
            <a:off x="214282" y="1571612"/>
            <a:ext cx="8401080" cy="4714908"/>
          </a:xfrm>
        </p:spPr>
        <p:txBody>
          <a:bodyPr>
            <a:normAutofit fontScale="85000" lnSpcReduction="10000"/>
          </a:bodyPr>
          <a:lstStyle/>
          <a:p>
            <a:pPr>
              <a:lnSpc>
                <a:spcPct val="170000"/>
              </a:lnSpc>
              <a:spcBef>
                <a:spcPts val="1200"/>
              </a:spcBef>
            </a:pPr>
            <a:r>
              <a:rPr lang="zh-CN" altLang="en-US" sz="2800" b="1" dirty="0" smtClean="0">
                <a:latin typeface="+mn-ea"/>
              </a:rPr>
              <a:t>    “</a:t>
            </a:r>
            <a:r>
              <a:rPr lang="en-US" altLang="zh-CN" sz="2800" b="1" dirty="0" smtClean="0">
                <a:latin typeface="+mn-ea"/>
              </a:rPr>
              <a:t>211</a:t>
            </a:r>
            <a:r>
              <a:rPr lang="zh-CN" altLang="en-US" sz="2800" b="1" dirty="0" smtClean="0">
                <a:latin typeface="+mn-ea"/>
              </a:rPr>
              <a:t>工程”大学：为了迎接世界新技术革命的挑战，面向</a:t>
            </a:r>
            <a:r>
              <a:rPr lang="en-US" altLang="zh-CN" sz="2800" b="1" dirty="0" smtClean="0">
                <a:latin typeface="+mn-ea"/>
              </a:rPr>
              <a:t>21</a:t>
            </a:r>
            <a:r>
              <a:rPr lang="zh-CN" altLang="en-US" sz="2800" b="1" dirty="0" smtClean="0">
                <a:latin typeface="+mn-ea"/>
              </a:rPr>
              <a:t>世纪，要集中中央和地方各方面的力量，分期分批地重点建设</a:t>
            </a:r>
            <a:r>
              <a:rPr lang="en-US" altLang="zh-CN" sz="2800" b="1" dirty="0" smtClean="0">
                <a:latin typeface="+mn-ea"/>
              </a:rPr>
              <a:t>100</a:t>
            </a:r>
            <a:r>
              <a:rPr lang="zh-CN" altLang="en-US" sz="2800" b="1" dirty="0" smtClean="0">
                <a:latin typeface="+mn-ea"/>
              </a:rPr>
              <a:t>所左右的高等学校和一批重点学科、专业，到</a:t>
            </a:r>
            <a:r>
              <a:rPr lang="en-US" altLang="zh-CN" sz="2800" b="1" dirty="0" smtClean="0">
                <a:latin typeface="+mn-ea"/>
              </a:rPr>
              <a:t>2000</a:t>
            </a:r>
            <a:r>
              <a:rPr lang="zh-CN" altLang="en-US" sz="2800" b="1" dirty="0" smtClean="0">
                <a:latin typeface="+mn-ea"/>
              </a:rPr>
              <a:t>年左右在教育质量、科学研究、管理水平及办学效益等方面有较大提高，在教育改革方面有明显进展，力争在</a:t>
            </a:r>
            <a:r>
              <a:rPr lang="en-US" altLang="zh-CN" sz="2800" b="1" dirty="0" smtClean="0">
                <a:latin typeface="+mn-ea"/>
              </a:rPr>
              <a:t>21</a:t>
            </a:r>
            <a:r>
              <a:rPr lang="zh-CN" altLang="en-US" sz="2800" b="1" dirty="0" smtClean="0">
                <a:latin typeface="+mn-ea"/>
              </a:rPr>
              <a:t>世纪初有一批高等学校和学科、专业接近或达到国际一流大学的水平的建设工程。</a:t>
            </a:r>
          </a:p>
          <a:p>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796086"/>
          </a:xfrm>
        </p:spPr>
        <p:txBody>
          <a:bodyPr/>
          <a:lstStyle/>
          <a:p>
            <a:r>
              <a:rPr lang="en-US" altLang="zh-CN" sz="4800" b="1" dirty="0" smtClean="0">
                <a:latin typeface="+mn-ea"/>
              </a:rPr>
              <a:t>2.</a:t>
            </a:r>
            <a:r>
              <a:rPr lang="zh-CN" altLang="en-US" sz="4800" b="1" dirty="0" smtClean="0">
                <a:latin typeface="+mn-ea"/>
              </a:rPr>
              <a:t>引进怎样的人才</a:t>
            </a:r>
            <a:endParaRPr lang="zh-CN" altLang="en-US" dirty="0"/>
          </a:p>
        </p:txBody>
      </p:sp>
      <p:sp>
        <p:nvSpPr>
          <p:cNvPr id="3" name="内容占位符 2"/>
          <p:cNvSpPr>
            <a:spLocks noGrp="1"/>
          </p:cNvSpPr>
          <p:nvPr>
            <p:ph idx="1"/>
          </p:nvPr>
        </p:nvSpPr>
        <p:spPr>
          <a:xfrm>
            <a:off x="457200" y="1500174"/>
            <a:ext cx="8229600" cy="5072098"/>
          </a:xfrm>
        </p:spPr>
        <p:txBody>
          <a:bodyPr>
            <a:normAutofit/>
          </a:bodyPr>
          <a:lstStyle/>
          <a:p>
            <a:pPr>
              <a:lnSpc>
                <a:spcPct val="150000"/>
              </a:lnSpc>
              <a:buNone/>
            </a:pPr>
            <a:r>
              <a:rPr lang="zh-CN" altLang="en-US" sz="2800" b="1" dirty="0" smtClean="0">
                <a:latin typeface="+mn-ea"/>
              </a:rPr>
              <a:t>    “</a:t>
            </a:r>
            <a:r>
              <a:rPr lang="en-US" altLang="zh-CN" sz="2800" b="1" dirty="0" smtClean="0">
                <a:latin typeface="+mn-ea"/>
              </a:rPr>
              <a:t>985</a:t>
            </a:r>
            <a:r>
              <a:rPr lang="zh-CN" altLang="en-US" sz="2800" b="1" dirty="0" smtClean="0">
                <a:latin typeface="+mn-ea"/>
              </a:rPr>
              <a:t>工程”大学：</a:t>
            </a:r>
            <a:r>
              <a:rPr lang="en-US" altLang="zh-CN" sz="2800" b="1" dirty="0" smtClean="0">
                <a:latin typeface="+mn-ea"/>
              </a:rPr>
              <a:t>1998</a:t>
            </a:r>
            <a:r>
              <a:rPr lang="zh-CN" altLang="en-US" sz="2800" b="1" dirty="0" smtClean="0">
                <a:latin typeface="+mn-ea"/>
              </a:rPr>
              <a:t>年</a:t>
            </a:r>
            <a:r>
              <a:rPr lang="en-US" altLang="zh-CN" sz="2800" b="1" dirty="0" smtClean="0">
                <a:latin typeface="+mn-ea"/>
              </a:rPr>
              <a:t>5</a:t>
            </a:r>
            <a:r>
              <a:rPr lang="zh-CN" altLang="en-US" sz="2800" b="1" dirty="0" smtClean="0">
                <a:latin typeface="+mn-ea"/>
              </a:rPr>
              <a:t>月</a:t>
            </a:r>
            <a:r>
              <a:rPr lang="en-US" altLang="zh-CN" sz="2800" b="1" dirty="0" smtClean="0">
                <a:latin typeface="+mn-ea"/>
              </a:rPr>
              <a:t>4</a:t>
            </a:r>
            <a:r>
              <a:rPr lang="zh-CN" altLang="en-US" sz="2800" b="1" dirty="0" smtClean="0">
                <a:latin typeface="+mn-ea"/>
              </a:rPr>
              <a:t>日，原国家主席江泽民在庆祝北京大学建校一百周年大会上向全世界宣告：“为了实现现代化，中国要有若干所具有世界先进水平的一流大学。”由此，中国教育部决定在实施“面向</a:t>
            </a:r>
            <a:r>
              <a:rPr lang="en-US" altLang="zh-CN" sz="2800" b="1" dirty="0" smtClean="0">
                <a:latin typeface="+mn-ea"/>
              </a:rPr>
              <a:t>21</a:t>
            </a:r>
            <a:r>
              <a:rPr lang="zh-CN" altLang="en-US" sz="2800" b="1" dirty="0" smtClean="0">
                <a:latin typeface="+mn-ea"/>
              </a:rPr>
              <a:t>世纪教育振兴行动计划”中，重点支持国内部分高校创建世界一流大学和高水平大学，简称 “</a:t>
            </a:r>
            <a:r>
              <a:rPr lang="en-US" altLang="zh-CN" sz="2800" b="1" dirty="0" smtClean="0">
                <a:latin typeface="+mn-ea"/>
              </a:rPr>
              <a:t>985</a:t>
            </a:r>
            <a:r>
              <a:rPr lang="zh-CN" altLang="en-US" sz="2800" b="1" dirty="0" smtClean="0">
                <a:latin typeface="+mn-ea"/>
              </a:rPr>
              <a:t>工程”。 </a:t>
            </a:r>
            <a:endParaRPr lang="en-US" altLang="zh-CN" sz="2800" b="1" dirty="0" smtClean="0">
              <a:latin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latin typeface="+mj-ea"/>
              </a:rPr>
              <a:t>一、师资队伍基本现状</a:t>
            </a:r>
            <a:endParaRPr lang="zh-CN" altLang="en-US" sz="5400" dirty="0"/>
          </a:p>
        </p:txBody>
      </p:sp>
      <p:graphicFrame>
        <p:nvGraphicFramePr>
          <p:cNvPr id="4" name="表格 3"/>
          <p:cNvGraphicFramePr>
            <a:graphicFrameLocks noGrp="1"/>
          </p:cNvGraphicFramePr>
          <p:nvPr/>
        </p:nvGraphicFramePr>
        <p:xfrm>
          <a:off x="428626" y="2285992"/>
          <a:ext cx="8429654" cy="2714645"/>
        </p:xfrm>
        <a:graphic>
          <a:graphicData uri="http://schemas.openxmlformats.org/drawingml/2006/table">
            <a:tbl>
              <a:tblPr firstRow="1" bandRow="1">
                <a:tableStyleId>{5C22544A-7EE6-4342-B048-85BDC9FD1C3A}</a:tableStyleId>
              </a:tblPr>
              <a:tblGrid>
                <a:gridCol w="2537934"/>
                <a:gridCol w="5891720"/>
              </a:tblGrid>
              <a:tr h="786486">
                <a:tc>
                  <a:txBody>
                    <a:bodyPr/>
                    <a:lstStyle/>
                    <a:p>
                      <a:pPr algn="ctr"/>
                      <a:r>
                        <a:rPr lang="zh-CN" altLang="en-US" sz="2400" b="1" dirty="0" smtClean="0">
                          <a:latin typeface="+mn-ea"/>
                          <a:ea typeface="+mn-ea"/>
                        </a:rPr>
                        <a:t>项目</a:t>
                      </a:r>
                      <a:endParaRPr lang="zh-CN" altLang="en-US" sz="2400" b="1" dirty="0">
                        <a:latin typeface="+mn-ea"/>
                        <a:ea typeface="+mn-ea"/>
                      </a:endParaRPr>
                    </a:p>
                  </a:txBody>
                  <a:tcPr anchor="ctr"/>
                </a:tc>
                <a:tc>
                  <a:txBody>
                    <a:bodyPr/>
                    <a:lstStyle/>
                    <a:p>
                      <a:pPr algn="ctr"/>
                      <a:r>
                        <a:rPr lang="zh-CN" altLang="en-US" sz="2400" b="1" dirty="0" smtClean="0">
                          <a:latin typeface="+mn-ea"/>
                          <a:ea typeface="+mn-ea"/>
                        </a:rPr>
                        <a:t>现状</a:t>
                      </a:r>
                    </a:p>
                  </a:txBody>
                  <a:tcPr anchor="ctr"/>
                </a:tc>
              </a:tr>
              <a:tr h="786486">
                <a:tc>
                  <a:txBody>
                    <a:bodyPr/>
                    <a:lstStyle/>
                    <a:p>
                      <a:pPr algn="ctr"/>
                      <a:r>
                        <a:rPr lang="zh-CN" altLang="en-US" sz="2400" b="1" dirty="0" smtClean="0">
                          <a:latin typeface="+mn-ea"/>
                          <a:ea typeface="+mn-ea"/>
                        </a:rPr>
                        <a:t>专业负责人</a:t>
                      </a:r>
                      <a:endParaRPr lang="zh-CN" altLang="en-US" sz="2400" b="1" dirty="0">
                        <a:latin typeface="+mn-ea"/>
                        <a:ea typeface="+mn-ea"/>
                      </a:endParaRPr>
                    </a:p>
                  </a:txBody>
                  <a:tcPr anchor="ctr"/>
                </a:tc>
                <a:tc>
                  <a:txBody>
                    <a:bodyPr/>
                    <a:lstStyle/>
                    <a:p>
                      <a:pPr algn="ctr"/>
                      <a:r>
                        <a:rPr lang="zh-CN" altLang="en-US" sz="2400" b="1" kern="1200" dirty="0" smtClean="0">
                          <a:latin typeface="+mn-ea"/>
                          <a:ea typeface="+mn-ea"/>
                        </a:rPr>
                        <a:t>专业负责人：</a:t>
                      </a:r>
                      <a:r>
                        <a:rPr lang="en-US" altLang="zh-CN" sz="2400" b="1" kern="1200" dirty="0" smtClean="0">
                          <a:latin typeface="+mn-ea"/>
                          <a:ea typeface="+mn-ea"/>
                        </a:rPr>
                        <a:t>22</a:t>
                      </a:r>
                      <a:r>
                        <a:rPr lang="zh-CN" altLang="en-US" sz="2400" b="1" kern="1200" dirty="0" smtClean="0">
                          <a:latin typeface="+mn-ea"/>
                          <a:ea typeface="+mn-ea"/>
                        </a:rPr>
                        <a:t>人</a:t>
                      </a:r>
                      <a:endParaRPr lang="en-US" altLang="zh-CN" sz="2400" b="1" kern="1200" dirty="0" smtClean="0">
                        <a:solidFill>
                          <a:schemeClr val="dk1"/>
                        </a:solidFill>
                        <a:latin typeface="+mn-ea"/>
                        <a:ea typeface="+mn-ea"/>
                        <a:cs typeface="+mn-cs"/>
                      </a:endParaRPr>
                    </a:p>
                  </a:txBody>
                  <a:tcPr anchor="ctr"/>
                </a:tc>
              </a:tr>
              <a:tr h="1141673">
                <a:tc>
                  <a:txBody>
                    <a:bodyPr/>
                    <a:lstStyle/>
                    <a:p>
                      <a:pPr algn="ctr"/>
                      <a:r>
                        <a:rPr lang="zh-CN" altLang="en-US" sz="2400" b="1" dirty="0" smtClean="0">
                          <a:latin typeface="+mn-ea"/>
                          <a:ea typeface="+mn-ea"/>
                        </a:rPr>
                        <a:t>学科带头人</a:t>
                      </a:r>
                      <a:endParaRPr lang="zh-CN" altLang="en-US" sz="2400" b="1" dirty="0">
                        <a:latin typeface="+mn-ea"/>
                        <a:ea typeface="+mn-ea"/>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mn-ea"/>
                          <a:ea typeface="+mn-ea"/>
                        </a:rPr>
                        <a:t>学科带头人：申硕学科，校级重点学科，校级扶持学科等共</a:t>
                      </a:r>
                      <a:r>
                        <a:rPr lang="en-US" altLang="zh-CN" sz="2400" b="1" dirty="0" smtClean="0">
                          <a:latin typeface="+mn-ea"/>
                          <a:ea typeface="+mn-ea"/>
                        </a:rPr>
                        <a:t>24</a:t>
                      </a:r>
                      <a:r>
                        <a:rPr lang="zh-CN" altLang="en-US" sz="2400" b="1" dirty="0" smtClean="0">
                          <a:latin typeface="+mn-ea"/>
                          <a:ea typeface="+mn-ea"/>
                        </a:rPr>
                        <a:t>名（尚未遴选确认）</a:t>
                      </a:r>
                      <a:endParaRPr lang="zh-CN" altLang="en-US" sz="2400" b="1" kern="1200" dirty="0" smtClean="0">
                        <a:solidFill>
                          <a:schemeClr val="dk1"/>
                        </a:solidFill>
                        <a:latin typeface="+mn-ea"/>
                        <a:ea typeface="+mn-ea"/>
                        <a:cs typeface="+mn-cs"/>
                      </a:endParaRPr>
                    </a:p>
                  </a:txBody>
                  <a:tcPr anchor="ct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5400" b="1" dirty="0" smtClean="0">
                <a:latin typeface="+mn-ea"/>
              </a:rPr>
              <a:t>2.</a:t>
            </a:r>
            <a:r>
              <a:rPr lang="zh-CN" altLang="en-US" sz="5400" b="1" dirty="0" smtClean="0">
                <a:latin typeface="+mn-ea"/>
              </a:rPr>
              <a:t>引进怎样的人才</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zh-CN" altLang="en-US" sz="3200" b="1" dirty="0" smtClean="0"/>
              <a:t>海归留学人员、海外人才</a:t>
            </a:r>
            <a:endParaRPr lang="en-US" altLang="zh-CN" sz="3200" b="1" dirty="0" smtClean="0"/>
          </a:p>
          <a:p>
            <a:pPr>
              <a:lnSpc>
                <a:spcPct val="150000"/>
              </a:lnSpc>
              <a:buNone/>
            </a:pPr>
            <a:r>
              <a:rPr lang="zh-CN" altLang="en-US" sz="3200" b="1" dirty="0" smtClean="0">
                <a:latin typeface="+mn-ea"/>
              </a:rPr>
              <a:t>（</a:t>
            </a:r>
            <a:r>
              <a:rPr lang="en-US" altLang="zh-CN" sz="3200" b="1" dirty="0" smtClean="0">
                <a:latin typeface="+mn-ea"/>
              </a:rPr>
              <a:t>1</a:t>
            </a:r>
            <a:r>
              <a:rPr lang="zh-CN" altLang="en-US" sz="3200" b="1" dirty="0" smtClean="0">
                <a:latin typeface="+mn-ea"/>
              </a:rPr>
              <a:t>）省内政策匹配</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2</a:t>
            </a:r>
            <a:r>
              <a:rPr lang="zh-CN" altLang="en-US" sz="3200" b="1" dirty="0" smtClean="0">
                <a:latin typeface="+mn-ea"/>
              </a:rPr>
              <a:t>）岗位适应</a:t>
            </a:r>
            <a:endParaRPr lang="en-US" altLang="zh-CN" sz="3200" b="1" dirty="0" smtClean="0">
              <a:latin typeface="+mn-ea"/>
            </a:endParaRPr>
          </a:p>
          <a:p>
            <a:pPr>
              <a:lnSpc>
                <a:spcPct val="150000"/>
              </a:lnSpc>
              <a:buNone/>
            </a:pPr>
            <a:r>
              <a:rPr lang="zh-CN" altLang="en-US" sz="3200" b="1" dirty="0" smtClean="0">
                <a:latin typeface="+mn-ea"/>
              </a:rPr>
              <a:t>（</a:t>
            </a:r>
            <a:r>
              <a:rPr lang="en-US" altLang="zh-CN" sz="3200" b="1" dirty="0" smtClean="0">
                <a:latin typeface="+mn-ea"/>
              </a:rPr>
              <a:t>3</a:t>
            </a:r>
            <a:r>
              <a:rPr lang="zh-CN" altLang="en-US" sz="3200" b="1" dirty="0" smtClean="0">
                <a:latin typeface="+mn-ea"/>
              </a:rPr>
              <a:t>）</a:t>
            </a:r>
            <a:r>
              <a:rPr lang="zh-CN" altLang="en-US" sz="3200" b="1" dirty="0" smtClean="0"/>
              <a:t>管理及效能</a:t>
            </a:r>
            <a:endParaRPr lang="zh-CN" altLang="en-US" sz="3200"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fontScale="90000"/>
          </a:bodyPr>
          <a:lstStyle/>
          <a:p>
            <a:pPr algn="ctr">
              <a:lnSpc>
                <a:spcPct val="150000"/>
              </a:lnSpc>
            </a:pPr>
            <a:r>
              <a:rPr lang="zh-CN" altLang="en-US" sz="5400" b="1" dirty="0" smtClean="0">
                <a:latin typeface="+mn-ea"/>
              </a:rPr>
              <a:t>我校人才引进的基本原则</a:t>
            </a:r>
            <a:endParaRPr lang="en-US" altLang="zh-CN" sz="5400" b="1" dirty="0" smtClean="0">
              <a:latin typeface="+mn-ea"/>
            </a:endParaRPr>
          </a:p>
        </p:txBody>
      </p:sp>
      <p:sp>
        <p:nvSpPr>
          <p:cNvPr id="7" name="内容占位符 6"/>
          <p:cNvSpPr>
            <a:spLocks noGrp="1"/>
          </p:cNvSpPr>
          <p:nvPr>
            <p:ph idx="1"/>
          </p:nvPr>
        </p:nvSpPr>
        <p:spPr>
          <a:xfrm>
            <a:off x="142844" y="1428736"/>
            <a:ext cx="8786874" cy="4786346"/>
          </a:xfrm>
        </p:spPr>
        <p:txBody>
          <a:bodyPr>
            <a:noAutofit/>
          </a:bodyPr>
          <a:lstStyle/>
          <a:p>
            <a:pPr>
              <a:lnSpc>
                <a:spcPct val="150000"/>
              </a:lnSpc>
              <a:buNone/>
            </a:pPr>
            <a:r>
              <a:rPr lang="en-US" altLang="zh-CN" sz="2800" b="1" dirty="0" smtClean="0">
                <a:latin typeface="+mn-ea"/>
              </a:rPr>
              <a:t>     1.</a:t>
            </a:r>
            <a:r>
              <a:rPr lang="zh-CN" altLang="en-US" sz="2800" b="1" dirty="0" smtClean="0"/>
              <a:t>坚持“德才兼备”原则。树立符合社会主义核心价值体系的科学人才观，遵循人才成长规律，坚持爱国守法、敬业爱生、严谨治学、服务社会、为人师表的用人导向，</a:t>
            </a:r>
            <a:r>
              <a:rPr lang="zh-CN" altLang="en-US" sz="2800" b="1" dirty="0" smtClean="0">
                <a:solidFill>
                  <a:srgbClr val="FF0000"/>
                </a:solidFill>
              </a:rPr>
              <a:t>着力引进品德高尚、作风正派、具有国际视野、能力强、业务精的创新型人才。</a:t>
            </a:r>
            <a:endParaRPr lang="en-US" altLang="zh-CN" sz="2800" b="1" dirty="0" smtClean="0">
              <a:solidFill>
                <a:srgbClr val="FF0000"/>
              </a:solidFill>
              <a:latin typeface="+mn-ea"/>
            </a:endParaRPr>
          </a:p>
          <a:p>
            <a:pPr>
              <a:lnSpc>
                <a:spcPct val="150000"/>
              </a:lnSpc>
              <a:buNone/>
            </a:pPr>
            <a:r>
              <a:rPr lang="zh-CN" altLang="en-US" sz="2800" b="1" dirty="0" smtClean="0">
                <a:latin typeface="+mn-ea"/>
              </a:rPr>
              <a:t>    </a:t>
            </a:r>
            <a:endParaRPr lang="zh-CN" altLang="en-US" sz="2800" b="1" dirty="0">
              <a:solidFill>
                <a:schemeClr val="tx2"/>
              </a:solidFill>
              <a:latin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5804" y="285736"/>
            <a:ext cx="8229600" cy="1143000"/>
          </a:xfrm>
        </p:spPr>
        <p:txBody>
          <a:bodyPr/>
          <a:lstStyle/>
          <a:p>
            <a:pPr algn="ctr"/>
            <a:r>
              <a:rPr lang="zh-CN" altLang="en-US" sz="4800" b="1" dirty="0" smtClean="0">
                <a:latin typeface="+mn-ea"/>
              </a:rPr>
              <a:t>我校人才引进的基本原则</a:t>
            </a:r>
            <a:endParaRPr lang="zh-CN" altLang="en-US" dirty="0"/>
          </a:p>
        </p:txBody>
      </p:sp>
      <p:sp>
        <p:nvSpPr>
          <p:cNvPr id="3" name="内容占位符 2"/>
          <p:cNvSpPr>
            <a:spLocks noGrp="1"/>
          </p:cNvSpPr>
          <p:nvPr>
            <p:ph idx="1"/>
          </p:nvPr>
        </p:nvSpPr>
        <p:spPr>
          <a:xfrm>
            <a:off x="414366" y="1500174"/>
            <a:ext cx="8229600" cy="4389120"/>
          </a:xfrm>
        </p:spPr>
        <p:txBody>
          <a:bodyPr>
            <a:normAutofit/>
          </a:bodyPr>
          <a:lstStyle/>
          <a:p>
            <a:pPr>
              <a:lnSpc>
                <a:spcPct val="150000"/>
              </a:lnSpc>
              <a:buNone/>
            </a:pPr>
            <a:r>
              <a:rPr lang="en-US" altLang="zh-CN" sz="2800" b="1" dirty="0" smtClean="0">
                <a:latin typeface="+mn-ea"/>
              </a:rPr>
              <a:t>      2.</a:t>
            </a:r>
            <a:r>
              <a:rPr lang="zh-CN" altLang="en-US" sz="2800" b="1" dirty="0" smtClean="0">
                <a:latin typeface="+mn-ea"/>
              </a:rPr>
              <a:t>坚持“专兼结合”原则。充分抓住海南国际旅游岛建设机遇，结合海南省“小省份、大网络”的人才使用体系，加大校内外、省内外、国内外的人才交流，以更加灵活的用人形式，吸引更多的各类人才来校工作，着力构建一支符合学校发展需要的优秀</a:t>
            </a:r>
            <a:r>
              <a:rPr lang="zh-CN" altLang="en-US" sz="2800" b="1" dirty="0" smtClean="0">
                <a:solidFill>
                  <a:srgbClr val="FF0000"/>
                </a:solidFill>
                <a:latin typeface="+mn-ea"/>
              </a:rPr>
              <a:t>专兼职人才</a:t>
            </a:r>
            <a:r>
              <a:rPr lang="zh-CN" altLang="en-US" sz="2800" b="1" dirty="0" smtClean="0">
                <a:latin typeface="+mn-ea"/>
              </a:rPr>
              <a:t>队伍。</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lstStyle/>
          <a:p>
            <a:pPr algn="ctr"/>
            <a:r>
              <a:rPr lang="zh-CN" altLang="en-US" sz="5400" b="1" dirty="0" smtClean="0">
                <a:latin typeface="+mn-ea"/>
              </a:rPr>
              <a:t>我校人才引进的基本原则</a:t>
            </a:r>
            <a:endParaRPr lang="zh-CN" altLang="en-US" dirty="0"/>
          </a:p>
        </p:txBody>
      </p:sp>
      <p:sp>
        <p:nvSpPr>
          <p:cNvPr id="3" name="内容占位符 2"/>
          <p:cNvSpPr>
            <a:spLocks noGrp="1"/>
          </p:cNvSpPr>
          <p:nvPr>
            <p:ph idx="1"/>
          </p:nvPr>
        </p:nvSpPr>
        <p:spPr>
          <a:xfrm>
            <a:off x="457200" y="1500174"/>
            <a:ext cx="8229600" cy="4389120"/>
          </a:xfrm>
        </p:spPr>
        <p:txBody>
          <a:bodyPr>
            <a:normAutofit/>
          </a:bodyPr>
          <a:lstStyle/>
          <a:p>
            <a:pPr>
              <a:lnSpc>
                <a:spcPct val="150000"/>
              </a:lnSpc>
              <a:buNone/>
            </a:pPr>
            <a:r>
              <a:rPr lang="en-US" altLang="zh-CN" sz="2800" b="1" dirty="0" smtClean="0">
                <a:latin typeface="+mn-ea"/>
              </a:rPr>
              <a:t>      3.</a:t>
            </a:r>
            <a:r>
              <a:rPr lang="zh-CN" altLang="en-US" sz="2800" b="1" dirty="0" smtClean="0">
                <a:latin typeface="+mn-ea"/>
              </a:rPr>
              <a:t>坚持“刚柔并济”原则。以学校内涵建设为依托，在“刚性”引进为主的基础上，加大“柔性”引进的力度，通过政策吸引、学科合作、项目招标、平台搭建及动态管理等多种灵活、管用的办法，吸引国内外相关领域的</a:t>
            </a:r>
            <a:r>
              <a:rPr lang="zh-CN" altLang="en-US" sz="2800" b="1" dirty="0" smtClean="0">
                <a:solidFill>
                  <a:srgbClr val="FF0000"/>
                </a:solidFill>
                <a:latin typeface="+mn-ea"/>
              </a:rPr>
              <a:t>领军性人才或团队</a:t>
            </a:r>
            <a:r>
              <a:rPr lang="zh-CN" altLang="en-US" sz="2800" b="1" dirty="0" smtClean="0">
                <a:latin typeface="+mn-ea"/>
              </a:rPr>
              <a:t>的鼎力加盟。</a:t>
            </a:r>
          </a:p>
          <a:p>
            <a:endParaRPr lang="zh-CN" altLang="en-US" sz="2800" b="1" dirty="0">
              <a:latin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58204" cy="1143000"/>
          </a:xfrm>
        </p:spPr>
        <p:txBody>
          <a:bodyPr>
            <a:normAutofit fontScale="90000"/>
          </a:bodyPr>
          <a:lstStyle/>
          <a:p>
            <a:pPr>
              <a:lnSpc>
                <a:spcPct val="150000"/>
              </a:lnSpc>
            </a:pPr>
            <a:r>
              <a:rPr lang="en-US" altLang="zh-CN" sz="5400" b="1" dirty="0" smtClean="0">
                <a:latin typeface="+mn-ea"/>
              </a:rPr>
              <a:t>3.</a:t>
            </a:r>
            <a:r>
              <a:rPr lang="zh-CN" altLang="en-US" sz="5400" b="1" dirty="0" smtClean="0">
                <a:latin typeface="+mn-ea"/>
              </a:rPr>
              <a:t>怎样引进人才</a:t>
            </a:r>
            <a:endParaRPr lang="en-US" altLang="zh-CN" sz="5400" b="1" dirty="0" smtClean="0">
              <a:latin typeface="+mn-ea"/>
            </a:endParaRPr>
          </a:p>
        </p:txBody>
      </p:sp>
      <p:sp>
        <p:nvSpPr>
          <p:cNvPr id="7" name="内容占位符 6"/>
          <p:cNvSpPr>
            <a:spLocks noGrp="1"/>
          </p:cNvSpPr>
          <p:nvPr>
            <p:ph idx="1"/>
          </p:nvPr>
        </p:nvSpPr>
        <p:spPr>
          <a:xfrm>
            <a:off x="142844" y="1500174"/>
            <a:ext cx="8786874" cy="4714908"/>
          </a:xfrm>
        </p:spPr>
        <p:txBody>
          <a:bodyPr>
            <a:noAutofit/>
          </a:bodyPr>
          <a:lstStyle/>
          <a:p>
            <a:pPr>
              <a:buNone/>
            </a:pPr>
            <a:endParaRPr lang="en-US" altLang="zh-CN" sz="2800" b="1" dirty="0" smtClean="0"/>
          </a:p>
          <a:p>
            <a:pPr algn="ctr">
              <a:buNone/>
            </a:pPr>
            <a:r>
              <a:rPr lang="en-US" altLang="zh-CN" sz="2800" b="1" dirty="0" smtClean="0"/>
              <a:t>《</a:t>
            </a:r>
            <a:r>
              <a:rPr lang="zh-CN" altLang="en-US" sz="2800" b="1" dirty="0" smtClean="0"/>
              <a:t>海南省事业单位公开招聘人员实施办法</a:t>
            </a:r>
            <a:r>
              <a:rPr lang="en-US" altLang="zh-CN" sz="2800" b="1" dirty="0" smtClean="0"/>
              <a:t>》</a:t>
            </a:r>
          </a:p>
          <a:p>
            <a:pPr algn="r">
              <a:buNone/>
            </a:pPr>
            <a:r>
              <a:rPr lang="en-US" altLang="zh-CN" sz="2800" b="1" dirty="0" smtClean="0"/>
              <a:t>                               </a:t>
            </a:r>
            <a:r>
              <a:rPr lang="zh-CN" altLang="en-US" sz="2800" b="1" dirty="0" smtClean="0"/>
              <a:t>（</a:t>
            </a:r>
            <a:r>
              <a:rPr lang="zh-CN" altLang="en-US" sz="2800" b="1" dirty="0" smtClean="0">
                <a:latin typeface="仿宋_GB2312" pitchFamily="49" charset="-122"/>
                <a:ea typeface="仿宋_GB2312" pitchFamily="49" charset="-122"/>
              </a:rPr>
              <a:t>琼人社发</a:t>
            </a:r>
            <a:r>
              <a:rPr lang="en-US" altLang="zh-CN" sz="2800" b="1" dirty="0" smtClean="0">
                <a:latin typeface="仿宋_GB2312" pitchFamily="49" charset="-122"/>
                <a:ea typeface="仿宋_GB2312" pitchFamily="49" charset="-122"/>
              </a:rPr>
              <a:t>〔</a:t>
            </a:r>
            <a:r>
              <a:rPr lang="en-US" sz="2800" b="1" dirty="0" smtClean="0">
                <a:latin typeface="仿宋_GB2312" pitchFamily="49" charset="-122"/>
                <a:ea typeface="仿宋_GB2312" pitchFamily="49" charset="-122"/>
              </a:rPr>
              <a:t>2011</a:t>
            </a:r>
            <a:r>
              <a:rPr lang="en-US" altLang="zh-CN" sz="2800" b="1" dirty="0" smtClean="0">
                <a:latin typeface="仿宋_GB2312" pitchFamily="49" charset="-122"/>
                <a:ea typeface="仿宋_GB2312" pitchFamily="49" charset="-122"/>
              </a:rPr>
              <a:t>〕</a:t>
            </a:r>
            <a:r>
              <a:rPr lang="en-US" sz="2800" b="1" dirty="0" smtClean="0">
                <a:latin typeface="仿宋_GB2312" pitchFamily="49" charset="-122"/>
                <a:ea typeface="仿宋_GB2312" pitchFamily="49" charset="-122"/>
              </a:rPr>
              <a:t>100</a:t>
            </a:r>
            <a:r>
              <a:rPr lang="zh-CN" altLang="en-US" sz="2800" b="1" dirty="0" smtClean="0">
                <a:latin typeface="仿宋_GB2312" pitchFamily="49" charset="-122"/>
                <a:ea typeface="仿宋_GB2312" pitchFamily="49" charset="-122"/>
              </a:rPr>
              <a:t>号）</a:t>
            </a:r>
            <a:endParaRPr lang="en-US" altLang="zh-CN" sz="2800" b="1" dirty="0" smtClean="0">
              <a:latin typeface="仿宋_GB2312" pitchFamily="49" charset="-122"/>
              <a:ea typeface="仿宋_GB2312" pitchFamily="49" charset="-122"/>
            </a:endParaRPr>
          </a:p>
          <a:p>
            <a:pPr algn="ctr">
              <a:buNone/>
            </a:pPr>
            <a:r>
              <a:rPr lang="en-US" altLang="zh-CN" sz="2800" b="1" dirty="0" smtClean="0"/>
              <a:t>《</a:t>
            </a:r>
            <a:r>
              <a:rPr lang="zh-CN" altLang="en-US" sz="2800" b="1" dirty="0" smtClean="0"/>
              <a:t>海南医学院优秀人才引进暂行实施办法</a:t>
            </a:r>
            <a:r>
              <a:rPr lang="en-US" altLang="zh-CN" sz="2800" b="1" dirty="0" smtClean="0"/>
              <a:t>》</a:t>
            </a:r>
          </a:p>
          <a:p>
            <a:pPr algn="r">
              <a:buNone/>
            </a:pPr>
            <a:r>
              <a:rPr lang="zh-CN" altLang="en-US" sz="2800" b="1" dirty="0" smtClean="0"/>
              <a:t>                               </a:t>
            </a:r>
            <a:r>
              <a:rPr lang="zh-CN" altLang="en-US" sz="2800" b="1" dirty="0" smtClean="0">
                <a:latin typeface="仿宋_GB2312" pitchFamily="49" charset="-122"/>
                <a:ea typeface="仿宋_GB2312" pitchFamily="49" charset="-122"/>
              </a:rPr>
              <a:t>（海医学</a:t>
            </a:r>
            <a:r>
              <a:rPr lang="en-US" altLang="zh-CN" sz="2800" b="1" dirty="0" smtClean="0">
                <a:latin typeface="仿宋_GB2312" pitchFamily="49" charset="-122"/>
                <a:ea typeface="仿宋_GB2312" pitchFamily="49" charset="-122"/>
              </a:rPr>
              <a:t>〔</a:t>
            </a:r>
            <a:r>
              <a:rPr lang="en-US" altLang="en-US" sz="2800" b="1" dirty="0" smtClean="0">
                <a:latin typeface="仿宋_GB2312" pitchFamily="49" charset="-122"/>
                <a:ea typeface="仿宋_GB2312" pitchFamily="49" charset="-122"/>
              </a:rPr>
              <a:t>2011</a:t>
            </a:r>
            <a:r>
              <a:rPr lang="en-US" altLang="zh-CN" sz="2800" b="1" dirty="0" smtClean="0">
                <a:latin typeface="仿宋_GB2312" pitchFamily="49" charset="-122"/>
                <a:ea typeface="仿宋_GB2312" pitchFamily="49" charset="-122"/>
              </a:rPr>
              <a:t>〕62</a:t>
            </a:r>
            <a:r>
              <a:rPr lang="zh-CN" altLang="en-US" sz="2800" b="1" dirty="0" smtClean="0">
                <a:latin typeface="仿宋_GB2312" pitchFamily="49" charset="-122"/>
                <a:ea typeface="仿宋_GB2312" pitchFamily="49" charset="-122"/>
              </a:rPr>
              <a:t>号）</a:t>
            </a:r>
            <a:endParaRPr lang="en-US" altLang="zh-CN" sz="2800" b="1" dirty="0" smtClean="0">
              <a:latin typeface="仿宋_GB2312" pitchFamily="49" charset="-122"/>
              <a:ea typeface="仿宋_GB2312" pitchFamily="49" charset="-122"/>
            </a:endParaRPr>
          </a:p>
          <a:p>
            <a:pPr algn="r">
              <a:buNone/>
            </a:pPr>
            <a:endParaRPr lang="zh-CN" altLang="en-US" sz="2800" b="1" dirty="0" smtClean="0">
              <a:latin typeface="仿宋_GB2312" pitchFamily="49" charset="-122"/>
              <a:ea typeface="仿宋_GB2312" pitchFamily="49" charset="-122"/>
            </a:endParaRPr>
          </a:p>
          <a:p>
            <a:pPr>
              <a:lnSpc>
                <a:spcPct val="150000"/>
              </a:lnSpc>
              <a:buNone/>
            </a:pPr>
            <a:endParaRPr lang="en-US" altLang="zh-CN" sz="3000" b="1" dirty="0" smtClean="0">
              <a:latin typeface="+mn-ea"/>
            </a:endParaRPr>
          </a:p>
          <a:p>
            <a:pPr>
              <a:lnSpc>
                <a:spcPct val="150000"/>
              </a:lnSpc>
              <a:buNone/>
            </a:pPr>
            <a:r>
              <a:rPr lang="zh-CN" altLang="en-US" sz="3000" b="1" dirty="0" smtClean="0">
                <a:latin typeface="+mn-ea"/>
              </a:rPr>
              <a:t>    </a:t>
            </a:r>
            <a:endParaRPr lang="zh-CN" altLang="en-US" sz="3000" b="1" dirty="0">
              <a:solidFill>
                <a:schemeClr val="tx2"/>
              </a:solidFill>
              <a:latin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en-US" altLang="zh-CN" sz="4800" b="1" dirty="0" smtClean="0">
                <a:latin typeface="+mn-ea"/>
              </a:rPr>
              <a:t>3.</a:t>
            </a:r>
            <a:r>
              <a:rPr lang="zh-CN" altLang="en-US" sz="4800" b="1" dirty="0" smtClean="0">
                <a:latin typeface="+mn-ea"/>
              </a:rPr>
              <a:t>怎样引进人才</a:t>
            </a:r>
            <a:endParaRPr lang="zh-CN" altLang="en-US" dirty="0"/>
          </a:p>
        </p:txBody>
      </p:sp>
      <p:sp>
        <p:nvSpPr>
          <p:cNvPr id="3" name="内容占位符 2"/>
          <p:cNvSpPr>
            <a:spLocks noGrp="1"/>
          </p:cNvSpPr>
          <p:nvPr>
            <p:ph idx="1"/>
          </p:nvPr>
        </p:nvSpPr>
        <p:spPr>
          <a:xfrm>
            <a:off x="457200" y="1643050"/>
            <a:ext cx="8229600" cy="4389120"/>
          </a:xfrm>
        </p:spPr>
        <p:txBody>
          <a:bodyPr>
            <a:normAutofit fontScale="85000" lnSpcReduction="20000"/>
          </a:bodyPr>
          <a:lstStyle/>
          <a:p>
            <a:pPr>
              <a:lnSpc>
                <a:spcPct val="150000"/>
              </a:lnSpc>
              <a:buNone/>
            </a:pPr>
            <a:r>
              <a:rPr lang="zh-CN" altLang="en-US" sz="3600" b="1" dirty="0" smtClean="0">
                <a:latin typeface="+mn-ea"/>
              </a:rPr>
              <a:t>我校人才引进工作的总体安排：</a:t>
            </a:r>
            <a:endParaRPr lang="en-US" altLang="zh-CN" sz="3600" b="1" dirty="0" smtClean="0">
              <a:latin typeface="+mn-ea"/>
            </a:endParaRPr>
          </a:p>
          <a:p>
            <a:pPr>
              <a:lnSpc>
                <a:spcPct val="150000"/>
              </a:lnSpc>
              <a:buNone/>
            </a:pPr>
            <a:r>
              <a:rPr lang="en-US" altLang="zh-CN" sz="3600" b="1" dirty="0" smtClean="0">
                <a:latin typeface="+mn-ea"/>
              </a:rPr>
              <a:t>    1.</a:t>
            </a:r>
            <a:r>
              <a:rPr lang="zh-CN" altLang="en-US" sz="3600" b="1" dirty="0" smtClean="0">
                <a:latin typeface="+mn-ea"/>
              </a:rPr>
              <a:t>二、三级单位为主体，长期联系；</a:t>
            </a:r>
            <a:endParaRPr lang="en-US" altLang="zh-CN" sz="3600" b="1" dirty="0" smtClean="0">
              <a:latin typeface="+mn-ea"/>
            </a:endParaRPr>
          </a:p>
          <a:p>
            <a:pPr>
              <a:lnSpc>
                <a:spcPct val="150000"/>
              </a:lnSpc>
              <a:buNone/>
            </a:pPr>
            <a:r>
              <a:rPr lang="en-US" altLang="zh-CN" sz="3600" b="1" dirty="0" smtClean="0">
                <a:latin typeface="+mn-ea"/>
              </a:rPr>
              <a:t>    2.</a:t>
            </a:r>
            <a:r>
              <a:rPr lang="zh-CN" altLang="en-US" sz="3600" b="1" dirty="0" smtClean="0">
                <a:latin typeface="+mn-ea"/>
              </a:rPr>
              <a:t>主动出击，上门引才；</a:t>
            </a:r>
            <a:endParaRPr lang="en-US" altLang="zh-CN" sz="3600" b="1" dirty="0" smtClean="0">
              <a:latin typeface="+mn-ea"/>
            </a:endParaRPr>
          </a:p>
          <a:p>
            <a:pPr>
              <a:lnSpc>
                <a:spcPct val="150000"/>
              </a:lnSpc>
              <a:buNone/>
            </a:pPr>
            <a:r>
              <a:rPr lang="en-US" altLang="zh-CN" sz="3600" b="1" dirty="0" smtClean="0">
                <a:latin typeface="+mn-ea"/>
              </a:rPr>
              <a:t>    3.</a:t>
            </a:r>
            <a:r>
              <a:rPr lang="zh-CN" altLang="en-US" sz="3600" b="1" dirty="0" smtClean="0">
                <a:latin typeface="+mn-ea"/>
              </a:rPr>
              <a:t> 提早行动，提前签约；</a:t>
            </a:r>
            <a:endParaRPr lang="en-US" altLang="zh-CN" sz="3600" b="1" dirty="0" smtClean="0">
              <a:latin typeface="+mn-ea"/>
            </a:endParaRPr>
          </a:p>
          <a:p>
            <a:pPr>
              <a:lnSpc>
                <a:spcPct val="150000"/>
              </a:lnSpc>
              <a:buNone/>
            </a:pPr>
            <a:r>
              <a:rPr lang="en-US" altLang="zh-CN" sz="3600" b="1" dirty="0" smtClean="0">
                <a:latin typeface="+mn-ea"/>
              </a:rPr>
              <a:t>    4.</a:t>
            </a:r>
            <a:r>
              <a:rPr lang="zh-CN" altLang="en-US" sz="3600" b="1" dirty="0" smtClean="0">
                <a:latin typeface="+mn-ea"/>
              </a:rPr>
              <a:t>重点出击，引进高层次人才；</a:t>
            </a:r>
            <a:endParaRPr lang="en-US" altLang="zh-CN" sz="3600" b="1" dirty="0" smtClean="0">
              <a:latin typeface="+mn-ea"/>
            </a:endParaRPr>
          </a:p>
          <a:p>
            <a:pPr>
              <a:lnSpc>
                <a:spcPct val="150000"/>
              </a:lnSpc>
              <a:buNone/>
            </a:pPr>
            <a:r>
              <a:rPr lang="en-US" altLang="zh-CN" sz="3600" b="1" dirty="0" smtClean="0">
                <a:latin typeface="+mn-ea"/>
              </a:rPr>
              <a:t>    5.</a:t>
            </a:r>
            <a:r>
              <a:rPr lang="zh-CN" altLang="en-US" sz="3600" b="1" dirty="0" smtClean="0">
                <a:latin typeface="+mn-ea"/>
              </a:rPr>
              <a:t>更灵活的政策，更好的条件保障。</a:t>
            </a:r>
            <a:endParaRPr lang="en-US" altLang="zh-CN" sz="3600" b="1" dirty="0" smtClean="0">
              <a:latin typeface="+mn-ea"/>
            </a:endParaRPr>
          </a:p>
          <a:p>
            <a:endParaRPr lang="zh-CN" altLang="en-US" sz="3600" b="1" dirty="0">
              <a:latin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1414"/>
            <a:ext cx="8258204" cy="1143000"/>
          </a:xfrm>
        </p:spPr>
        <p:txBody>
          <a:bodyPr>
            <a:normAutofit/>
          </a:bodyPr>
          <a:lstStyle/>
          <a:p>
            <a:r>
              <a:rPr lang="en-US" altLang="zh-CN" sz="5400" b="1" dirty="0" smtClean="0">
                <a:latin typeface="+mn-ea"/>
              </a:rPr>
              <a:t>3.</a:t>
            </a:r>
            <a:r>
              <a:rPr lang="zh-CN" altLang="en-US" sz="5400" b="1" dirty="0" smtClean="0">
                <a:latin typeface="+mn-ea"/>
              </a:rPr>
              <a:t>怎样引进人才</a:t>
            </a:r>
            <a:endParaRPr lang="zh-CN" altLang="en-US" dirty="0"/>
          </a:p>
        </p:txBody>
      </p:sp>
      <p:sp>
        <p:nvSpPr>
          <p:cNvPr id="7" name="内容占位符 6"/>
          <p:cNvSpPr>
            <a:spLocks noGrp="1"/>
          </p:cNvSpPr>
          <p:nvPr>
            <p:ph idx="1"/>
          </p:nvPr>
        </p:nvSpPr>
        <p:spPr>
          <a:xfrm>
            <a:off x="457200" y="1357298"/>
            <a:ext cx="8229600" cy="928694"/>
          </a:xfrm>
        </p:spPr>
        <p:txBody>
          <a:bodyPr>
            <a:normAutofit/>
          </a:bodyPr>
          <a:lstStyle/>
          <a:p>
            <a:pPr>
              <a:buNone/>
            </a:pPr>
            <a:r>
              <a:rPr lang="zh-CN" altLang="en-US" sz="3200" b="1" dirty="0" smtClean="0">
                <a:latin typeface="+mn-ea"/>
              </a:rPr>
              <a:t>人才引进过程中要思考的几个问题</a:t>
            </a:r>
            <a:endParaRPr lang="en-US" altLang="zh-CN" sz="3200" b="1" dirty="0" smtClean="0">
              <a:latin typeface="+mn-ea"/>
            </a:endParaRPr>
          </a:p>
          <a:p>
            <a:pPr>
              <a:buNone/>
            </a:pPr>
            <a:endParaRPr lang="en-US" altLang="zh-CN" sz="3200" b="1" dirty="0" smtClean="0">
              <a:latin typeface="+mn-ea"/>
            </a:endParaRPr>
          </a:p>
          <a:p>
            <a:endParaRPr lang="zh-CN" altLang="en-US" sz="3200" dirty="0">
              <a:latin typeface="+mn-ea"/>
            </a:endParaRPr>
          </a:p>
        </p:txBody>
      </p:sp>
      <p:graphicFrame>
        <p:nvGraphicFramePr>
          <p:cNvPr id="4" name="图示 3"/>
          <p:cNvGraphicFramePr/>
          <p:nvPr/>
        </p:nvGraphicFramePr>
        <p:xfrm>
          <a:off x="1142976" y="2000240"/>
          <a:ext cx="7000924" cy="47148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en-US" altLang="zh-CN" sz="4800" b="1" dirty="0" smtClean="0">
                <a:latin typeface="+mn-ea"/>
              </a:rPr>
              <a:t>3.</a:t>
            </a:r>
            <a:r>
              <a:rPr lang="zh-CN" altLang="en-US" sz="4800" b="1" dirty="0" smtClean="0">
                <a:latin typeface="+mn-ea"/>
              </a:rPr>
              <a:t>怎样引进人才</a:t>
            </a:r>
            <a:endParaRPr lang="zh-CN" altLang="en-US" dirty="0"/>
          </a:p>
        </p:txBody>
      </p:sp>
      <p:sp>
        <p:nvSpPr>
          <p:cNvPr id="3" name="内容占位符 2"/>
          <p:cNvSpPr>
            <a:spLocks noGrp="1"/>
          </p:cNvSpPr>
          <p:nvPr>
            <p:ph idx="1"/>
          </p:nvPr>
        </p:nvSpPr>
        <p:spPr>
          <a:xfrm>
            <a:off x="457200" y="2397466"/>
            <a:ext cx="8229600" cy="4389120"/>
          </a:xfrm>
        </p:spPr>
        <p:txBody>
          <a:bodyPr>
            <a:normAutofit/>
          </a:bodyPr>
          <a:lstStyle/>
          <a:p>
            <a:pPr>
              <a:lnSpc>
                <a:spcPct val="150000"/>
              </a:lnSpc>
              <a:buNone/>
            </a:pPr>
            <a:r>
              <a:rPr lang="zh-CN" altLang="en-US" sz="3600" b="1" dirty="0" smtClean="0"/>
              <a:t>                      人才招聘</a:t>
            </a:r>
            <a:endParaRPr lang="en-US" altLang="zh-CN" sz="3600" b="1" dirty="0" smtClean="0"/>
          </a:p>
          <a:p>
            <a:pPr>
              <a:lnSpc>
                <a:spcPct val="150000"/>
              </a:lnSpc>
              <a:buNone/>
            </a:pPr>
            <a:r>
              <a:rPr lang="zh-CN" altLang="en-US" sz="3600" b="1" dirty="0" smtClean="0"/>
              <a:t>                      人才评价</a:t>
            </a:r>
            <a:endParaRPr lang="en-US" altLang="zh-CN" sz="3600" b="1" dirty="0" smtClean="0"/>
          </a:p>
          <a:p>
            <a:pPr>
              <a:lnSpc>
                <a:spcPct val="150000"/>
              </a:lnSpc>
              <a:buNone/>
            </a:pPr>
            <a:r>
              <a:rPr lang="zh-CN" altLang="en-US" sz="3600" b="1" dirty="0" smtClean="0"/>
              <a:t>                      人才管理（服务）</a:t>
            </a:r>
            <a:endParaRPr lang="en-US" altLang="zh-CN" sz="3600" b="1" dirty="0" smtClean="0"/>
          </a:p>
          <a:p>
            <a:pPr>
              <a:lnSpc>
                <a:spcPct val="150000"/>
              </a:lnSpc>
              <a:buNone/>
            </a:pPr>
            <a:r>
              <a:rPr lang="zh-CN" altLang="en-US" sz="3600" b="1" dirty="0" smtClean="0"/>
              <a:t>                      人才考核</a:t>
            </a:r>
            <a:endParaRPr lang="en-US" altLang="zh-CN" sz="3600" b="1" dirty="0" smtClean="0"/>
          </a:p>
        </p:txBody>
      </p:sp>
      <p:sp>
        <p:nvSpPr>
          <p:cNvPr id="4" name="左大括号 3"/>
          <p:cNvSpPr/>
          <p:nvPr/>
        </p:nvSpPr>
        <p:spPr>
          <a:xfrm>
            <a:off x="2500298" y="2928934"/>
            <a:ext cx="500066" cy="300039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4000" dirty="0"/>
          </a:p>
        </p:txBody>
      </p:sp>
      <p:sp>
        <p:nvSpPr>
          <p:cNvPr id="6" name="TextBox 5"/>
          <p:cNvSpPr txBox="1"/>
          <p:nvPr/>
        </p:nvSpPr>
        <p:spPr>
          <a:xfrm>
            <a:off x="1500166" y="3128563"/>
            <a:ext cx="714380" cy="2800767"/>
          </a:xfrm>
          <a:prstGeom prst="rect">
            <a:avLst/>
          </a:prstGeom>
          <a:noFill/>
        </p:spPr>
        <p:txBody>
          <a:bodyPr wrap="square" rtlCol="0">
            <a:spAutoFit/>
          </a:bodyPr>
          <a:lstStyle/>
          <a:p>
            <a:r>
              <a:rPr lang="zh-CN" altLang="en-US" sz="4400" b="1" dirty="0" smtClean="0"/>
              <a:t>人才引进</a:t>
            </a:r>
            <a:endParaRPr lang="zh-CN" altLang="en-US" sz="4400" b="1" dirty="0"/>
          </a:p>
        </p:txBody>
      </p:sp>
      <p:sp>
        <p:nvSpPr>
          <p:cNvPr id="7" name="矩形 6"/>
          <p:cNvSpPr/>
          <p:nvPr/>
        </p:nvSpPr>
        <p:spPr>
          <a:xfrm>
            <a:off x="714348" y="1500174"/>
            <a:ext cx="5280613" cy="646331"/>
          </a:xfrm>
          <a:prstGeom prst="rect">
            <a:avLst/>
          </a:prstGeom>
        </p:spPr>
        <p:txBody>
          <a:bodyPr wrap="none">
            <a:spAutoFit/>
          </a:bodyPr>
          <a:lstStyle/>
          <a:p>
            <a:pPr>
              <a:buNone/>
            </a:pPr>
            <a:r>
              <a:rPr lang="zh-CN" altLang="en-US" sz="3600" b="1" dirty="0" smtClean="0">
                <a:latin typeface="+mn-ea"/>
              </a:rPr>
              <a:t>人才引进工作的后续问题</a:t>
            </a:r>
            <a:endParaRPr lang="en-US" altLang="zh-CN" sz="3600" b="1" dirty="0" smtClean="0">
              <a:latin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142852"/>
            <a:ext cx="8229600" cy="1143000"/>
          </a:xfrm>
        </p:spPr>
        <p:txBody>
          <a:bodyPr>
            <a:normAutofit fontScale="90000"/>
          </a:bodyPr>
          <a:lstStyle/>
          <a:p>
            <a:pPr algn="ctr"/>
            <a:r>
              <a:rPr lang="zh-CN" altLang="en-US" dirty="0" smtClean="0"/>
              <a:t>我校人才引进工作的几个误区</a:t>
            </a:r>
            <a:endParaRPr lang="zh-CN" altLang="en-US" dirty="0"/>
          </a:p>
        </p:txBody>
      </p:sp>
      <p:sp>
        <p:nvSpPr>
          <p:cNvPr id="3" name="内容占位符 2"/>
          <p:cNvSpPr>
            <a:spLocks noGrp="1"/>
          </p:cNvSpPr>
          <p:nvPr>
            <p:ph idx="1"/>
          </p:nvPr>
        </p:nvSpPr>
        <p:spPr>
          <a:xfrm>
            <a:off x="457200" y="1357298"/>
            <a:ext cx="8229600" cy="4752988"/>
          </a:xfrm>
        </p:spPr>
        <p:txBody>
          <a:bodyPr>
            <a:normAutofit lnSpcReduction="10000"/>
          </a:bodyPr>
          <a:lstStyle/>
          <a:p>
            <a:pPr>
              <a:lnSpc>
                <a:spcPct val="150000"/>
              </a:lnSpc>
              <a:buNone/>
            </a:pPr>
            <a:r>
              <a:rPr lang="en-US" altLang="zh-CN" sz="3200" b="1" dirty="0" smtClean="0">
                <a:latin typeface="+mn-ea"/>
              </a:rPr>
              <a:t>1.</a:t>
            </a:r>
            <a:r>
              <a:rPr lang="zh-CN" altLang="en-US" sz="3200" b="1" dirty="0" smtClean="0">
                <a:latin typeface="+mn-ea"/>
              </a:rPr>
              <a:t>海南省整体政策和条件的支撑度；</a:t>
            </a:r>
            <a:endParaRPr lang="en-US" altLang="zh-CN" sz="3200" b="1" dirty="0" smtClean="0">
              <a:latin typeface="+mn-ea"/>
            </a:endParaRPr>
          </a:p>
          <a:p>
            <a:pPr>
              <a:lnSpc>
                <a:spcPct val="150000"/>
              </a:lnSpc>
              <a:buNone/>
            </a:pPr>
            <a:r>
              <a:rPr lang="en-US" altLang="zh-CN" sz="3200" b="1" dirty="0" smtClean="0">
                <a:latin typeface="+mn-ea"/>
              </a:rPr>
              <a:t>2.</a:t>
            </a:r>
            <a:r>
              <a:rPr lang="zh-CN" altLang="en-US" sz="3200" b="1" dirty="0" smtClean="0">
                <a:latin typeface="+mn-ea"/>
              </a:rPr>
              <a:t>学校的知名度；</a:t>
            </a:r>
            <a:endParaRPr lang="en-US" altLang="zh-CN" sz="3200" b="1" dirty="0" smtClean="0">
              <a:latin typeface="+mn-ea"/>
            </a:endParaRPr>
          </a:p>
          <a:p>
            <a:pPr>
              <a:lnSpc>
                <a:spcPct val="150000"/>
              </a:lnSpc>
              <a:buNone/>
            </a:pPr>
            <a:r>
              <a:rPr lang="en-US" altLang="zh-CN" sz="3200" b="1" dirty="0" smtClean="0">
                <a:latin typeface="+mn-ea"/>
              </a:rPr>
              <a:t>3.</a:t>
            </a:r>
            <a:r>
              <a:rPr lang="zh-CN" altLang="en-US" sz="3200" b="1" dirty="0" smtClean="0">
                <a:latin typeface="+mn-ea"/>
              </a:rPr>
              <a:t>发展平台的支撑度；</a:t>
            </a:r>
            <a:endParaRPr lang="en-US" altLang="zh-CN" sz="3200" b="1" dirty="0" smtClean="0">
              <a:latin typeface="+mn-ea"/>
            </a:endParaRPr>
          </a:p>
          <a:p>
            <a:pPr>
              <a:lnSpc>
                <a:spcPct val="150000"/>
              </a:lnSpc>
              <a:buNone/>
            </a:pPr>
            <a:r>
              <a:rPr lang="en-US" altLang="zh-CN" sz="3200" b="1" dirty="0" smtClean="0">
                <a:latin typeface="+mn-ea"/>
              </a:rPr>
              <a:t>4.</a:t>
            </a:r>
            <a:r>
              <a:rPr lang="zh-CN" altLang="en-US" sz="3200" b="1" dirty="0" smtClean="0">
                <a:latin typeface="+mn-ea"/>
              </a:rPr>
              <a:t>待遇及配偶问题；</a:t>
            </a:r>
            <a:endParaRPr lang="en-US" altLang="zh-CN" sz="3200" b="1" dirty="0" smtClean="0">
              <a:latin typeface="+mn-ea"/>
            </a:endParaRPr>
          </a:p>
          <a:p>
            <a:pPr>
              <a:lnSpc>
                <a:spcPct val="150000"/>
              </a:lnSpc>
              <a:buNone/>
            </a:pPr>
            <a:r>
              <a:rPr lang="en-US" altLang="zh-CN" sz="3200" b="1" dirty="0" smtClean="0">
                <a:latin typeface="+mn-ea"/>
              </a:rPr>
              <a:t>5.</a:t>
            </a:r>
            <a:r>
              <a:rPr lang="zh-CN" altLang="en-US" sz="3200" b="1" dirty="0" smtClean="0">
                <a:latin typeface="+mn-ea"/>
              </a:rPr>
              <a:t>人才使用及评价的效能问题；</a:t>
            </a:r>
            <a:endParaRPr lang="en-US" altLang="zh-CN" sz="3200" b="1" dirty="0" smtClean="0">
              <a:latin typeface="+mn-ea"/>
            </a:endParaRPr>
          </a:p>
          <a:p>
            <a:pPr>
              <a:lnSpc>
                <a:spcPct val="150000"/>
              </a:lnSpc>
              <a:buNone/>
            </a:pPr>
            <a:r>
              <a:rPr lang="en-US" altLang="zh-CN" sz="3200" b="1" dirty="0" smtClean="0">
                <a:latin typeface="+mn-ea"/>
              </a:rPr>
              <a:t>6.</a:t>
            </a:r>
            <a:r>
              <a:rPr lang="zh-CN" altLang="en-US" sz="3200" b="1" dirty="0" smtClean="0">
                <a:latin typeface="+mn-ea"/>
              </a:rPr>
              <a:t>“武大郎开店”的问题。</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lstStyle/>
          <a:p>
            <a:r>
              <a:rPr lang="zh-CN" altLang="en-US" sz="5400" b="1" dirty="0" smtClean="0">
                <a:latin typeface="+mn-ea"/>
              </a:rPr>
              <a:t>柔性引进</a:t>
            </a:r>
            <a:endParaRPr lang="zh-CN" altLang="en-US" dirty="0"/>
          </a:p>
        </p:txBody>
      </p:sp>
      <p:sp>
        <p:nvSpPr>
          <p:cNvPr id="3" name="内容占位符 2"/>
          <p:cNvSpPr>
            <a:spLocks noGrp="1"/>
          </p:cNvSpPr>
          <p:nvPr>
            <p:ph idx="1"/>
          </p:nvPr>
        </p:nvSpPr>
        <p:spPr>
          <a:xfrm>
            <a:off x="457200" y="1643050"/>
            <a:ext cx="8229600" cy="4572032"/>
          </a:xfrm>
        </p:spPr>
        <p:txBody>
          <a:bodyPr>
            <a:normAutofit lnSpcReduction="10000"/>
          </a:bodyPr>
          <a:lstStyle/>
          <a:p>
            <a:pPr>
              <a:lnSpc>
                <a:spcPct val="150000"/>
              </a:lnSpc>
              <a:buNone/>
            </a:pPr>
            <a:r>
              <a:rPr lang="zh-CN" altLang="en-US" sz="2800" b="1" dirty="0" smtClean="0">
                <a:latin typeface="+mn-ea"/>
              </a:rPr>
              <a:t>（一）引进原则：不求所有，但求所用；不求所在，但求所为。</a:t>
            </a:r>
          </a:p>
          <a:p>
            <a:pPr>
              <a:lnSpc>
                <a:spcPct val="150000"/>
              </a:lnSpc>
              <a:buNone/>
            </a:pPr>
            <a:r>
              <a:rPr lang="zh-CN" altLang="en-US" sz="2800" b="1" dirty="0" smtClean="0">
                <a:latin typeface="+mn-ea"/>
              </a:rPr>
              <a:t>（二）引进机制：“户口不迁、关系不转、双向选择、合同约束”的柔性引进机制。</a:t>
            </a:r>
            <a:endParaRPr lang="en-US" altLang="zh-CN" sz="2800" b="1" dirty="0" smtClean="0">
              <a:latin typeface="+mn-ea"/>
            </a:endParaRPr>
          </a:p>
          <a:p>
            <a:pPr>
              <a:lnSpc>
                <a:spcPct val="150000"/>
              </a:lnSpc>
              <a:buNone/>
            </a:pPr>
            <a:r>
              <a:rPr lang="zh-CN" altLang="en-US" sz="2800" b="1" dirty="0" smtClean="0">
                <a:latin typeface="+mn-ea"/>
              </a:rPr>
              <a:t>（三）工作时间：来校工作不少于三个月以内，工作聘期一般为</a:t>
            </a:r>
            <a:r>
              <a:rPr lang="en-US" sz="2800" b="1" dirty="0" smtClean="0">
                <a:latin typeface="+mn-ea"/>
              </a:rPr>
              <a:t>3</a:t>
            </a:r>
            <a:r>
              <a:rPr lang="zh-CN" altLang="en-US" sz="2800" b="1" dirty="0" smtClean="0">
                <a:latin typeface="+mn-ea"/>
              </a:rPr>
              <a:t>～</a:t>
            </a:r>
            <a:r>
              <a:rPr lang="en-US" sz="2800" b="1" dirty="0" smtClean="0">
                <a:latin typeface="+mn-ea"/>
              </a:rPr>
              <a:t>5</a:t>
            </a:r>
            <a:r>
              <a:rPr lang="zh-CN" altLang="en-US" sz="2800" b="1" dirty="0" smtClean="0">
                <a:latin typeface="+mn-ea"/>
              </a:rPr>
              <a:t>年。</a:t>
            </a:r>
            <a:endParaRPr lang="en-US" altLang="zh-CN" sz="2800" b="1" dirty="0" smtClean="0">
              <a:latin typeface="+mn-ea"/>
            </a:endParaRPr>
          </a:p>
          <a:p>
            <a:pPr>
              <a:lnSpc>
                <a:spcPct val="150000"/>
              </a:lnSpc>
              <a:buNone/>
            </a:pPr>
            <a:r>
              <a:rPr lang="zh-CN" altLang="en-US" sz="2800" b="1" dirty="0" smtClean="0">
                <a:latin typeface="+mn-ea"/>
              </a:rPr>
              <a:t>（四）工作任务及方式：目标薪酬制。</a:t>
            </a:r>
            <a:endParaRPr lang="en-US" altLang="zh-CN" sz="2800" b="1" dirty="0" smtClean="0">
              <a:latin typeface="+mn-ea"/>
            </a:endParaRPr>
          </a:p>
          <a:p>
            <a:pPr>
              <a:lnSpc>
                <a:spcPct val="150000"/>
              </a:lnSpc>
              <a:buNone/>
            </a:pPr>
            <a:endParaRPr lang="en-US" altLang="zh-CN" sz="2800" b="1" dirty="0" smtClean="0">
              <a:latin typeface="+mn-ea"/>
            </a:endParaRPr>
          </a:p>
          <a:p>
            <a:pPr>
              <a:buNone/>
            </a:pPr>
            <a:endParaRPr lang="zh-CN" altLang="en-US" sz="2800" b="1" dirty="0" smtClean="0">
              <a:latin typeface="+mn-ea"/>
            </a:endParaRPr>
          </a:p>
          <a:p>
            <a:pPr>
              <a:lnSpc>
                <a:spcPct val="150000"/>
              </a:lnSpc>
              <a:buNone/>
            </a:pPr>
            <a:endParaRPr lang="en-US" altLang="zh-CN" sz="2800" b="1" dirty="0" smtClean="0">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b="1" dirty="0" smtClean="0">
                <a:latin typeface="+mj-ea"/>
              </a:rPr>
              <a:t>一、师资队伍基本现状</a:t>
            </a:r>
            <a:endParaRPr lang="zh-CN" altLang="en-US" dirty="0"/>
          </a:p>
        </p:txBody>
      </p:sp>
      <p:graphicFrame>
        <p:nvGraphicFramePr>
          <p:cNvPr id="7" name="内容占位符 6"/>
          <p:cNvGraphicFramePr>
            <a:graphicFrameLocks noGrp="1"/>
          </p:cNvGraphicFramePr>
          <p:nvPr>
            <p:ph idx="1"/>
          </p:nvPr>
        </p:nvGraphicFramePr>
        <p:xfrm>
          <a:off x="457200" y="2391742"/>
          <a:ext cx="8229600" cy="3627120"/>
        </p:xfrm>
        <a:graphic>
          <a:graphicData uri="http://schemas.openxmlformats.org/drawingml/2006/table">
            <a:tbl>
              <a:tblPr firstRow="1" bandRow="1">
                <a:tableStyleId>{5C22544A-7EE6-4342-B048-85BDC9FD1C3A}</a:tableStyleId>
              </a:tblPr>
              <a:tblGrid>
                <a:gridCol w="900090"/>
                <a:gridCol w="5643602"/>
                <a:gridCol w="1685908"/>
              </a:tblGrid>
              <a:tr h="370840">
                <a:tc>
                  <a:txBody>
                    <a:bodyPr/>
                    <a:lstStyle/>
                    <a:p>
                      <a:pPr algn="ctr"/>
                      <a:r>
                        <a:rPr lang="zh-CN" altLang="en-US" sz="2800" b="1" dirty="0" smtClean="0"/>
                        <a:t>序号</a:t>
                      </a:r>
                      <a:endParaRPr lang="zh-CN" altLang="en-US" sz="2800" b="1" dirty="0"/>
                    </a:p>
                  </a:txBody>
                  <a:tcPr/>
                </a:tc>
                <a:tc>
                  <a:txBody>
                    <a:bodyPr/>
                    <a:lstStyle/>
                    <a:p>
                      <a:pPr algn="ctr"/>
                      <a:r>
                        <a:rPr lang="zh-CN" altLang="en-US" sz="2800" b="1" dirty="0" smtClean="0"/>
                        <a:t>称号</a:t>
                      </a:r>
                      <a:endParaRPr lang="zh-CN" altLang="en-US" sz="2800" b="1" dirty="0"/>
                    </a:p>
                  </a:txBody>
                  <a:tcPr/>
                </a:tc>
                <a:tc>
                  <a:txBody>
                    <a:bodyPr/>
                    <a:lstStyle/>
                    <a:p>
                      <a:pPr algn="ctr"/>
                      <a:r>
                        <a:rPr lang="zh-CN" altLang="en-US" sz="2800" b="1" dirty="0" smtClean="0"/>
                        <a:t>人数</a:t>
                      </a:r>
                      <a:endParaRPr lang="zh-CN" altLang="en-US" sz="2800" b="1" dirty="0"/>
                    </a:p>
                  </a:txBody>
                  <a:tcPr/>
                </a:tc>
              </a:tr>
              <a:tr h="370840">
                <a:tc>
                  <a:txBody>
                    <a:bodyPr/>
                    <a:lstStyle/>
                    <a:p>
                      <a:pPr algn="ctr"/>
                      <a:r>
                        <a:rPr lang="en-US" altLang="zh-CN" sz="2800" b="1" dirty="0" smtClean="0"/>
                        <a:t>1</a:t>
                      </a:r>
                      <a:endParaRPr lang="zh-CN" altLang="en-US" sz="2800" b="1" dirty="0"/>
                    </a:p>
                  </a:txBody>
                  <a:tcPr/>
                </a:tc>
                <a:tc>
                  <a:txBody>
                    <a:bodyPr/>
                    <a:lstStyle/>
                    <a:p>
                      <a:pPr algn="ctr"/>
                      <a:r>
                        <a:rPr lang="zh-CN" altLang="en-US" sz="2800" b="1" dirty="0" smtClean="0"/>
                        <a:t>“千人计划”</a:t>
                      </a:r>
                      <a:endParaRPr lang="zh-CN" altLang="en-US" sz="2800" b="1" dirty="0"/>
                    </a:p>
                  </a:txBody>
                  <a:tcPr/>
                </a:tc>
                <a:tc>
                  <a:txBody>
                    <a:bodyPr/>
                    <a:lstStyle/>
                    <a:p>
                      <a:pPr algn="ctr"/>
                      <a:r>
                        <a:rPr lang="en-US" altLang="zh-CN" sz="2800" b="1" dirty="0" smtClean="0"/>
                        <a:t>1</a:t>
                      </a:r>
                      <a:endParaRPr lang="zh-CN" altLang="en-US" sz="2800" b="1" dirty="0"/>
                    </a:p>
                  </a:txBody>
                  <a:tcPr/>
                </a:tc>
              </a:tr>
              <a:tr h="370840">
                <a:tc>
                  <a:txBody>
                    <a:bodyPr/>
                    <a:lstStyle/>
                    <a:p>
                      <a:pPr algn="ctr"/>
                      <a:r>
                        <a:rPr lang="en-US" altLang="zh-CN" sz="2800" b="1" dirty="0" smtClean="0"/>
                        <a:t>2</a:t>
                      </a:r>
                      <a:endParaRPr lang="zh-CN" altLang="en-US" sz="2800" b="1" dirty="0"/>
                    </a:p>
                  </a:txBody>
                  <a:tcPr/>
                </a:tc>
                <a:tc>
                  <a:txBody>
                    <a:bodyPr/>
                    <a:lstStyle/>
                    <a:p>
                      <a:pPr algn="ctr"/>
                      <a:r>
                        <a:rPr lang="zh-CN" altLang="en-US" sz="2800" b="1" dirty="0" smtClean="0"/>
                        <a:t>教育部“新世纪优秀人才支持计划”</a:t>
                      </a:r>
                      <a:endParaRPr lang="zh-CN" altLang="en-US" sz="2800" b="1" dirty="0"/>
                    </a:p>
                  </a:txBody>
                  <a:tcPr/>
                </a:tc>
                <a:tc>
                  <a:txBody>
                    <a:bodyPr/>
                    <a:lstStyle/>
                    <a:p>
                      <a:pPr algn="ctr"/>
                      <a:r>
                        <a:rPr lang="en-US" altLang="zh-CN" sz="2800" b="1" dirty="0" smtClean="0"/>
                        <a:t>5</a:t>
                      </a:r>
                      <a:endParaRPr lang="zh-CN" altLang="en-US" sz="2800" b="1" dirty="0"/>
                    </a:p>
                  </a:txBody>
                  <a:tcPr/>
                </a:tc>
              </a:tr>
              <a:tr h="370840">
                <a:tc>
                  <a:txBody>
                    <a:bodyPr/>
                    <a:lstStyle/>
                    <a:p>
                      <a:pPr algn="ctr"/>
                      <a:r>
                        <a:rPr lang="en-US" altLang="zh-CN" sz="2800" b="1" dirty="0" smtClean="0"/>
                        <a:t>3</a:t>
                      </a:r>
                      <a:endParaRPr lang="zh-CN" altLang="en-US" sz="2800" b="1" dirty="0"/>
                    </a:p>
                  </a:txBody>
                  <a:tcPr/>
                </a:tc>
                <a:tc>
                  <a:txBody>
                    <a:bodyPr/>
                    <a:lstStyle/>
                    <a:p>
                      <a:pPr algn="ctr"/>
                      <a:r>
                        <a:rPr lang="zh-CN" altLang="en-US" sz="2800" b="1" dirty="0" smtClean="0"/>
                        <a:t>“特贴专家”</a:t>
                      </a:r>
                      <a:endParaRPr lang="zh-CN" altLang="en-US" sz="2800" b="1" dirty="0"/>
                    </a:p>
                  </a:txBody>
                  <a:tcPr/>
                </a:tc>
                <a:tc>
                  <a:txBody>
                    <a:bodyPr/>
                    <a:lstStyle/>
                    <a:p>
                      <a:pPr algn="ctr"/>
                      <a:r>
                        <a:rPr lang="en-US" altLang="zh-CN" sz="2800" b="1" dirty="0" smtClean="0"/>
                        <a:t>7</a:t>
                      </a:r>
                      <a:endParaRPr lang="zh-CN" altLang="en-US" sz="2800" b="1" dirty="0"/>
                    </a:p>
                  </a:txBody>
                  <a:tcPr/>
                </a:tc>
              </a:tr>
              <a:tr h="370840">
                <a:tc>
                  <a:txBody>
                    <a:bodyPr/>
                    <a:lstStyle/>
                    <a:p>
                      <a:pPr algn="ctr"/>
                      <a:r>
                        <a:rPr lang="en-US" altLang="zh-CN" sz="2800" b="1" dirty="0" smtClean="0"/>
                        <a:t>4</a:t>
                      </a:r>
                      <a:endParaRPr lang="zh-CN" altLang="en-US" sz="2800" b="1" dirty="0"/>
                    </a:p>
                  </a:txBody>
                  <a:tcPr/>
                </a:tc>
                <a:tc>
                  <a:txBody>
                    <a:bodyPr/>
                    <a:lstStyle/>
                    <a:p>
                      <a:pPr algn="ctr"/>
                      <a:r>
                        <a:rPr lang="zh-CN" altLang="en-US" sz="2800" b="1" dirty="0" smtClean="0"/>
                        <a:t>海南省“</a:t>
                      </a:r>
                      <a:r>
                        <a:rPr lang="en-US" altLang="zh-CN" sz="2800" b="1" dirty="0" smtClean="0"/>
                        <a:t>515</a:t>
                      </a:r>
                      <a:r>
                        <a:rPr lang="zh-CN" altLang="en-US" sz="2800" b="1" dirty="0" smtClean="0"/>
                        <a:t>人才”工程第一层次</a:t>
                      </a:r>
                      <a:endParaRPr lang="zh-CN" altLang="en-US" sz="2800" b="1" dirty="0"/>
                    </a:p>
                  </a:txBody>
                  <a:tcPr/>
                </a:tc>
                <a:tc>
                  <a:txBody>
                    <a:bodyPr/>
                    <a:lstStyle/>
                    <a:p>
                      <a:pPr algn="ctr"/>
                      <a:r>
                        <a:rPr lang="en-US" altLang="zh-CN" sz="2800" b="1" dirty="0" smtClean="0"/>
                        <a:t>6</a:t>
                      </a:r>
                      <a:endParaRPr lang="zh-CN" altLang="en-US" sz="2800" b="1" dirty="0"/>
                    </a:p>
                  </a:txBody>
                  <a:tcPr/>
                </a:tc>
              </a:tr>
              <a:tr h="370840">
                <a:tc>
                  <a:txBody>
                    <a:bodyPr/>
                    <a:lstStyle/>
                    <a:p>
                      <a:pPr algn="ctr"/>
                      <a:r>
                        <a:rPr lang="en-US" altLang="zh-CN" sz="2800" b="1" dirty="0" smtClean="0"/>
                        <a:t>5</a:t>
                      </a:r>
                      <a:endParaRPr lang="zh-CN" altLang="en-US" sz="2800" b="1" dirty="0"/>
                    </a:p>
                  </a:txBody>
                  <a:tcPr/>
                </a:tc>
                <a:tc>
                  <a:txBody>
                    <a:bodyPr/>
                    <a:lstStyle/>
                    <a:p>
                      <a:pPr algn="ctr"/>
                      <a:r>
                        <a:rPr lang="zh-CN" altLang="en-US" sz="2800" b="1" dirty="0" smtClean="0"/>
                        <a:t>“省优专家”</a:t>
                      </a:r>
                      <a:endParaRPr lang="zh-CN" altLang="en-US" sz="2800" b="1" dirty="0"/>
                    </a:p>
                  </a:txBody>
                  <a:tcPr/>
                </a:tc>
                <a:tc>
                  <a:txBody>
                    <a:bodyPr/>
                    <a:lstStyle/>
                    <a:p>
                      <a:pPr algn="ctr"/>
                      <a:r>
                        <a:rPr lang="en-US" altLang="zh-CN" sz="2800" b="1" dirty="0" smtClean="0"/>
                        <a:t>14</a:t>
                      </a:r>
                      <a:endParaRPr lang="zh-CN" altLang="en-US" sz="2800" b="1" dirty="0"/>
                    </a:p>
                  </a:txBody>
                  <a:tcPr/>
                </a:tc>
              </a:tr>
              <a:tr h="370840">
                <a:tc>
                  <a:txBody>
                    <a:bodyPr/>
                    <a:lstStyle/>
                    <a:p>
                      <a:pPr algn="ctr"/>
                      <a:r>
                        <a:rPr lang="en-US" altLang="zh-CN" sz="2800" b="1" dirty="0" smtClean="0"/>
                        <a:t>6</a:t>
                      </a:r>
                      <a:endParaRPr lang="zh-CN" altLang="en-US" sz="2800" b="1" dirty="0"/>
                    </a:p>
                  </a:txBody>
                  <a:tcPr/>
                </a:tc>
                <a:tc>
                  <a:txBody>
                    <a:bodyPr/>
                    <a:lstStyle/>
                    <a:p>
                      <a:pPr algn="ctr"/>
                      <a:r>
                        <a:rPr lang="zh-CN" altLang="en-US" sz="2800" b="1" dirty="0" smtClean="0"/>
                        <a:t>省级“教学名师”</a:t>
                      </a:r>
                      <a:endParaRPr lang="zh-CN" altLang="en-US" sz="2800" b="1" dirty="0"/>
                    </a:p>
                  </a:txBody>
                  <a:tcPr/>
                </a:tc>
                <a:tc>
                  <a:txBody>
                    <a:bodyPr/>
                    <a:lstStyle/>
                    <a:p>
                      <a:pPr algn="ctr"/>
                      <a:r>
                        <a:rPr lang="en-US" altLang="zh-CN" sz="2800" b="1" dirty="0" smtClean="0"/>
                        <a:t>8</a:t>
                      </a:r>
                      <a:endParaRPr lang="zh-CN" altLang="en-US" sz="2800" b="1" dirty="0"/>
                    </a:p>
                  </a:txBody>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290"/>
            <a:ext cx="8229600" cy="1143000"/>
          </a:xfrm>
        </p:spPr>
        <p:txBody>
          <a:bodyPr>
            <a:normAutofit/>
          </a:bodyPr>
          <a:lstStyle/>
          <a:p>
            <a:pPr algn="ctr"/>
            <a:r>
              <a:rPr lang="zh-CN" altLang="en-US" sz="6000" b="1" dirty="0" smtClean="0">
                <a:solidFill>
                  <a:srgbClr val="FF0000"/>
                </a:solidFill>
                <a:latin typeface="+mn-ea"/>
              </a:rPr>
              <a:t>师资培养</a:t>
            </a:r>
            <a:endParaRPr lang="en-US" altLang="zh-CN" sz="6000" b="1" dirty="0" smtClean="0">
              <a:solidFill>
                <a:srgbClr val="FF0000"/>
              </a:solidFill>
              <a:latin typeface="+mn-ea"/>
            </a:endParaRPr>
          </a:p>
        </p:txBody>
      </p:sp>
      <p:sp>
        <p:nvSpPr>
          <p:cNvPr id="3" name="内容占位符 2"/>
          <p:cNvSpPr>
            <a:spLocks noGrp="1"/>
          </p:cNvSpPr>
          <p:nvPr>
            <p:ph idx="1"/>
          </p:nvPr>
        </p:nvSpPr>
        <p:spPr>
          <a:xfrm>
            <a:off x="1071538" y="1428736"/>
            <a:ext cx="7715304" cy="4857784"/>
          </a:xfrm>
        </p:spPr>
        <p:txBody>
          <a:bodyPr>
            <a:normAutofit lnSpcReduction="10000"/>
          </a:bodyPr>
          <a:lstStyle/>
          <a:p>
            <a:pPr>
              <a:lnSpc>
                <a:spcPct val="150000"/>
              </a:lnSpc>
              <a:buNone/>
            </a:pPr>
            <a:r>
              <a:rPr lang="en-US" altLang="zh-CN" sz="3200" b="1" dirty="0" smtClean="0">
                <a:latin typeface="+mn-ea"/>
              </a:rPr>
              <a:t>1.</a:t>
            </a:r>
            <a:r>
              <a:rPr lang="zh-CN" altLang="en-US" sz="3200" b="1" dirty="0" smtClean="0">
                <a:latin typeface="+mn-ea"/>
              </a:rPr>
              <a:t>历史的传承和积淀</a:t>
            </a:r>
            <a:endParaRPr lang="en-US" altLang="zh-CN" sz="3200" b="1" dirty="0" smtClean="0">
              <a:latin typeface="+mn-ea"/>
            </a:endParaRPr>
          </a:p>
          <a:p>
            <a:pPr>
              <a:lnSpc>
                <a:spcPct val="150000"/>
              </a:lnSpc>
              <a:buNone/>
            </a:pPr>
            <a:r>
              <a:rPr lang="en-US" altLang="zh-CN" sz="3200" b="1" dirty="0" smtClean="0">
                <a:latin typeface="+mn-ea"/>
              </a:rPr>
              <a:t>2.</a:t>
            </a:r>
            <a:r>
              <a:rPr lang="zh-CN" altLang="en-US" sz="3200" b="1" dirty="0" smtClean="0">
                <a:latin typeface="+mn-ea"/>
              </a:rPr>
              <a:t>继续教育推动</a:t>
            </a:r>
            <a:endParaRPr lang="en-US" altLang="zh-CN" sz="3200" b="1" dirty="0" smtClean="0">
              <a:latin typeface="+mn-ea"/>
            </a:endParaRPr>
          </a:p>
          <a:p>
            <a:pPr>
              <a:lnSpc>
                <a:spcPct val="150000"/>
              </a:lnSpc>
              <a:buNone/>
            </a:pPr>
            <a:r>
              <a:rPr lang="en-US" altLang="zh-CN" sz="3200" b="1" dirty="0" smtClean="0">
                <a:latin typeface="+mn-ea"/>
              </a:rPr>
              <a:t>3.</a:t>
            </a:r>
            <a:r>
              <a:rPr lang="zh-CN" altLang="en-US" sz="3200" b="1" dirty="0" smtClean="0">
                <a:latin typeface="+mn-ea"/>
              </a:rPr>
              <a:t>课程建设推动</a:t>
            </a:r>
            <a:endParaRPr lang="en-US" altLang="zh-CN" sz="3200" b="1" dirty="0" smtClean="0">
              <a:latin typeface="+mn-ea"/>
            </a:endParaRPr>
          </a:p>
          <a:p>
            <a:pPr>
              <a:lnSpc>
                <a:spcPct val="150000"/>
              </a:lnSpc>
              <a:buNone/>
            </a:pPr>
            <a:r>
              <a:rPr lang="en-US" altLang="zh-CN" sz="3200" b="1" dirty="0" smtClean="0">
                <a:latin typeface="+mn-ea"/>
              </a:rPr>
              <a:t>4.</a:t>
            </a:r>
            <a:r>
              <a:rPr lang="zh-CN" altLang="en-US" sz="3200" b="1" dirty="0" smtClean="0">
                <a:latin typeface="+mn-ea"/>
              </a:rPr>
              <a:t>学科建设推动</a:t>
            </a:r>
            <a:endParaRPr lang="en-US" altLang="zh-CN" sz="3200" b="1" dirty="0" smtClean="0">
              <a:latin typeface="+mn-ea"/>
            </a:endParaRPr>
          </a:p>
          <a:p>
            <a:pPr>
              <a:lnSpc>
                <a:spcPct val="150000"/>
              </a:lnSpc>
              <a:buNone/>
            </a:pPr>
            <a:r>
              <a:rPr lang="en-US" altLang="zh-CN" sz="3200" b="1" dirty="0" smtClean="0">
                <a:latin typeface="+mn-ea"/>
              </a:rPr>
              <a:t>5.</a:t>
            </a:r>
            <a:r>
              <a:rPr lang="zh-CN" altLang="en-US" sz="3200" b="1" dirty="0" smtClean="0">
                <a:latin typeface="+mn-ea"/>
              </a:rPr>
              <a:t>职称职务的推动</a:t>
            </a:r>
            <a:endParaRPr lang="en-US" altLang="zh-CN" sz="3200" b="1" dirty="0" smtClean="0">
              <a:latin typeface="+mn-ea"/>
            </a:endParaRPr>
          </a:p>
          <a:p>
            <a:pPr>
              <a:lnSpc>
                <a:spcPct val="150000"/>
              </a:lnSpc>
              <a:buNone/>
            </a:pPr>
            <a:r>
              <a:rPr lang="en-US" altLang="zh-CN" sz="3200" b="1" dirty="0" smtClean="0">
                <a:latin typeface="+mn-ea"/>
              </a:rPr>
              <a:t>6.</a:t>
            </a:r>
            <a:r>
              <a:rPr lang="zh-CN" altLang="en-US" sz="3200" b="1" dirty="0" smtClean="0">
                <a:latin typeface="+mn-ea"/>
              </a:rPr>
              <a:t>其他项目的推动</a:t>
            </a:r>
            <a:endParaRPr lang="zh-CN" altLang="en-US" sz="3200" b="1" dirty="0">
              <a:latin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1143000"/>
          </a:xfrm>
        </p:spPr>
        <p:txBody>
          <a:bodyPr>
            <a:normAutofit fontScale="90000"/>
          </a:bodyPr>
          <a:lstStyle/>
          <a:p>
            <a:pPr>
              <a:lnSpc>
                <a:spcPct val="150000"/>
              </a:lnSpc>
            </a:pPr>
            <a:r>
              <a:rPr lang="en-US" altLang="zh-CN" sz="5400" b="1" dirty="0" smtClean="0">
                <a:latin typeface="+mn-ea"/>
              </a:rPr>
              <a:t>1.</a:t>
            </a:r>
            <a:r>
              <a:rPr lang="zh-CN" altLang="en-US" sz="5400" b="1" dirty="0" smtClean="0">
                <a:latin typeface="+mn-ea"/>
              </a:rPr>
              <a:t>历史的传承和积淀</a:t>
            </a:r>
            <a:endParaRPr lang="en-US" altLang="zh-CN" sz="5400" b="1" dirty="0" smtClean="0">
              <a:latin typeface="+mn-ea"/>
            </a:endParaRPr>
          </a:p>
        </p:txBody>
      </p:sp>
      <p:sp>
        <p:nvSpPr>
          <p:cNvPr id="3" name="内容占位符 2"/>
          <p:cNvSpPr>
            <a:spLocks noGrp="1"/>
          </p:cNvSpPr>
          <p:nvPr>
            <p:ph idx="1"/>
          </p:nvPr>
        </p:nvSpPr>
        <p:spPr>
          <a:xfrm>
            <a:off x="457200" y="1643050"/>
            <a:ext cx="8229600" cy="4389120"/>
          </a:xfrm>
        </p:spPr>
        <p:txBody>
          <a:bodyPr/>
          <a:lstStyle/>
          <a:p>
            <a:pPr>
              <a:lnSpc>
                <a:spcPct val="150000"/>
              </a:lnSpc>
              <a:buNone/>
            </a:pPr>
            <a:r>
              <a:rPr lang="zh-CN" altLang="en-US" sz="2800" b="1" dirty="0" smtClean="0"/>
              <a:t>    “传帮带”</a:t>
            </a:r>
            <a:endParaRPr lang="en-US" altLang="zh-CN" sz="2800" b="1" dirty="0" smtClean="0"/>
          </a:p>
          <a:p>
            <a:pPr>
              <a:lnSpc>
                <a:spcPct val="150000"/>
              </a:lnSpc>
              <a:buNone/>
            </a:pPr>
            <a:r>
              <a:rPr lang="zh-CN" altLang="en-US" sz="2800" b="1" dirty="0" smtClean="0"/>
              <a:t>    “青蓝工程”</a:t>
            </a:r>
            <a:endParaRPr lang="en-US" altLang="zh-CN" sz="2800" b="1" dirty="0" smtClean="0"/>
          </a:p>
          <a:p>
            <a:pPr>
              <a:lnSpc>
                <a:spcPct val="150000"/>
              </a:lnSpc>
              <a:buNone/>
            </a:pPr>
            <a:r>
              <a:rPr lang="zh-CN" altLang="en-US" sz="2800" b="1" dirty="0" smtClean="0"/>
              <a:t>    “骨干教师师带徒培养计划”</a:t>
            </a:r>
            <a:endParaRPr lang="en-US" altLang="zh-CN" sz="2800" b="1" dirty="0" smtClean="0"/>
          </a:p>
          <a:p>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290"/>
            <a:ext cx="8229600" cy="1143000"/>
          </a:xfrm>
        </p:spPr>
        <p:txBody>
          <a:bodyPr/>
          <a:lstStyle/>
          <a:p>
            <a:pPr>
              <a:lnSpc>
                <a:spcPct val="150000"/>
              </a:lnSpc>
            </a:pPr>
            <a:r>
              <a:rPr lang="en-US" altLang="zh-CN" sz="4800" b="1" dirty="0" smtClean="0">
                <a:latin typeface="+mn-ea"/>
              </a:rPr>
              <a:t>2.</a:t>
            </a:r>
            <a:r>
              <a:rPr lang="zh-CN" altLang="en-US" sz="4800" b="1" dirty="0" smtClean="0">
                <a:latin typeface="+mn-ea"/>
              </a:rPr>
              <a:t>继续教育推动</a:t>
            </a:r>
            <a:endParaRPr lang="en-US" altLang="zh-CN" sz="4800" b="1" dirty="0" smtClean="0">
              <a:latin typeface="+mn-ea"/>
            </a:endParaRPr>
          </a:p>
        </p:txBody>
      </p:sp>
      <p:graphicFrame>
        <p:nvGraphicFramePr>
          <p:cNvPr id="4" name="图示 3"/>
          <p:cNvGraphicFramePr/>
          <p:nvPr/>
        </p:nvGraphicFramePr>
        <p:xfrm>
          <a:off x="500034" y="1428736"/>
          <a:ext cx="8215370" cy="3214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normAutofit fontScale="90000"/>
          </a:bodyPr>
          <a:lstStyle/>
          <a:p>
            <a:pPr>
              <a:lnSpc>
                <a:spcPct val="150000"/>
              </a:lnSpc>
            </a:pPr>
            <a:r>
              <a:rPr lang="en-US" altLang="zh-CN" sz="5400" b="1" dirty="0" smtClean="0">
                <a:latin typeface="+mn-ea"/>
              </a:rPr>
              <a:t>2.</a:t>
            </a:r>
            <a:r>
              <a:rPr lang="zh-CN" altLang="en-US" sz="5400" b="1" dirty="0" smtClean="0">
                <a:latin typeface="+mn-ea"/>
              </a:rPr>
              <a:t>继续教育推动</a:t>
            </a:r>
            <a:endParaRPr lang="en-US" altLang="zh-CN" sz="5400" b="1" dirty="0" smtClean="0">
              <a:latin typeface="+mn-ea"/>
            </a:endParaRPr>
          </a:p>
        </p:txBody>
      </p:sp>
      <p:graphicFrame>
        <p:nvGraphicFramePr>
          <p:cNvPr id="4" name="内容占位符 3"/>
          <p:cNvGraphicFramePr>
            <a:graphicFrameLocks noGrp="1"/>
          </p:cNvGraphicFramePr>
          <p:nvPr>
            <p:ph idx="1"/>
          </p:nvPr>
        </p:nvGraphicFramePr>
        <p:xfrm>
          <a:off x="457200" y="1935163"/>
          <a:ext cx="8329642"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lstStyle/>
          <a:p>
            <a:r>
              <a:rPr lang="en-US" altLang="zh-CN" dirty="0" smtClean="0"/>
              <a:t>3.</a:t>
            </a:r>
            <a:r>
              <a:rPr lang="zh-CN" altLang="en-US" dirty="0" smtClean="0"/>
              <a:t>课程建设推动</a:t>
            </a:r>
            <a:endParaRPr lang="zh-CN" altLang="en-US" dirty="0"/>
          </a:p>
        </p:txBody>
      </p:sp>
      <p:sp>
        <p:nvSpPr>
          <p:cNvPr id="3" name="内容占位符 2"/>
          <p:cNvSpPr>
            <a:spLocks noGrp="1"/>
          </p:cNvSpPr>
          <p:nvPr>
            <p:ph idx="1"/>
          </p:nvPr>
        </p:nvSpPr>
        <p:spPr>
          <a:xfrm>
            <a:off x="457200" y="1500174"/>
            <a:ext cx="8229600" cy="4681550"/>
          </a:xfrm>
        </p:spPr>
        <p:txBody>
          <a:bodyPr>
            <a:normAutofit/>
          </a:bodyPr>
          <a:lstStyle/>
          <a:p>
            <a:pPr>
              <a:lnSpc>
                <a:spcPct val="150000"/>
              </a:lnSpc>
              <a:buNone/>
            </a:pPr>
            <a:r>
              <a:rPr lang="zh-CN" altLang="en-US" sz="3600" b="1" dirty="0" smtClean="0">
                <a:solidFill>
                  <a:srgbClr val="FF0000"/>
                </a:solidFill>
              </a:rPr>
              <a:t>队伍建设是课程建设的核心</a:t>
            </a:r>
            <a:endParaRPr lang="en-US" altLang="zh-CN" sz="3600" b="1" dirty="0" smtClean="0">
              <a:solidFill>
                <a:srgbClr val="FF0000"/>
              </a:solidFill>
            </a:endParaRPr>
          </a:p>
          <a:p>
            <a:pPr>
              <a:lnSpc>
                <a:spcPct val="150000"/>
              </a:lnSpc>
              <a:buNone/>
            </a:pPr>
            <a:r>
              <a:rPr lang="zh-CN" altLang="en-US" sz="3600" b="1" dirty="0" smtClean="0">
                <a:solidFill>
                  <a:srgbClr val="FF0000"/>
                </a:solidFill>
              </a:rPr>
              <a:t>课程建设是队伍建设的载体</a:t>
            </a:r>
            <a:endParaRPr lang="en-US" altLang="zh-CN" sz="3600" b="1" dirty="0" smtClean="0">
              <a:solidFill>
                <a:srgbClr val="FF0000"/>
              </a:solidFill>
            </a:endParaRPr>
          </a:p>
          <a:p>
            <a:pPr>
              <a:buNone/>
            </a:pPr>
            <a:r>
              <a:rPr lang="zh-CN" altLang="en-US" sz="3600" b="1" dirty="0" smtClean="0">
                <a:latin typeface="+mn-ea"/>
              </a:rPr>
              <a:t>（</a:t>
            </a:r>
            <a:r>
              <a:rPr lang="en-US" altLang="zh-CN" sz="3600" b="1" dirty="0" smtClean="0">
                <a:latin typeface="+mn-ea"/>
              </a:rPr>
              <a:t>1</a:t>
            </a:r>
            <a:r>
              <a:rPr lang="zh-CN" altLang="en-US" sz="3600" b="1" dirty="0" smtClean="0">
                <a:latin typeface="+mn-ea"/>
              </a:rPr>
              <a:t>）备课与集体备课</a:t>
            </a:r>
            <a:endParaRPr lang="en-US" altLang="zh-CN" sz="3600" b="1" dirty="0" smtClean="0">
              <a:latin typeface="+mn-ea"/>
            </a:endParaRPr>
          </a:p>
          <a:p>
            <a:pPr>
              <a:buNone/>
            </a:pPr>
            <a:r>
              <a:rPr lang="zh-CN" altLang="en-US" sz="3600" b="1" dirty="0" smtClean="0">
                <a:latin typeface="+mn-ea"/>
              </a:rPr>
              <a:t>（</a:t>
            </a:r>
            <a:r>
              <a:rPr lang="en-US" altLang="zh-CN" sz="3600" b="1" dirty="0" smtClean="0">
                <a:latin typeface="+mn-ea"/>
              </a:rPr>
              <a:t>2</a:t>
            </a:r>
            <a:r>
              <a:rPr lang="zh-CN" altLang="en-US" sz="3600" b="1" dirty="0" smtClean="0">
                <a:latin typeface="+mn-ea"/>
              </a:rPr>
              <a:t>）试讲与预讲</a:t>
            </a:r>
            <a:endParaRPr lang="en-US" altLang="zh-CN" sz="3600" b="1" dirty="0" smtClean="0">
              <a:latin typeface="+mn-ea"/>
            </a:endParaRPr>
          </a:p>
          <a:p>
            <a:pPr>
              <a:buNone/>
            </a:pPr>
            <a:r>
              <a:rPr lang="zh-CN" altLang="en-US" sz="3600" b="1" dirty="0" smtClean="0">
                <a:latin typeface="+mn-ea"/>
              </a:rPr>
              <a:t>（</a:t>
            </a:r>
            <a:r>
              <a:rPr lang="en-US" altLang="zh-CN" sz="3600" b="1" dirty="0" smtClean="0">
                <a:latin typeface="+mn-ea"/>
              </a:rPr>
              <a:t>3</a:t>
            </a:r>
            <a:r>
              <a:rPr lang="zh-CN" altLang="en-US" sz="3600" b="1" dirty="0" smtClean="0">
                <a:latin typeface="+mn-ea"/>
              </a:rPr>
              <a:t>）说课与听课</a:t>
            </a:r>
            <a:endParaRPr lang="en-US" altLang="zh-CN" sz="3600" b="1" dirty="0" smtClean="0">
              <a:latin typeface="+mn-ea"/>
            </a:endParaRPr>
          </a:p>
          <a:p>
            <a:pPr>
              <a:buNone/>
            </a:pPr>
            <a:r>
              <a:rPr lang="zh-CN" altLang="en-US" sz="3600" b="1" dirty="0" smtClean="0">
                <a:latin typeface="+mn-ea"/>
              </a:rPr>
              <a:t>（</a:t>
            </a:r>
            <a:r>
              <a:rPr lang="en-US" altLang="zh-CN" sz="3600" b="1" dirty="0" smtClean="0">
                <a:latin typeface="+mn-ea"/>
              </a:rPr>
              <a:t>4</a:t>
            </a:r>
            <a:r>
              <a:rPr lang="zh-CN" altLang="en-US" sz="3600" b="1" dirty="0" smtClean="0">
                <a:latin typeface="+mn-ea"/>
              </a:rPr>
              <a:t>）评课与教学研讨</a:t>
            </a:r>
            <a:endParaRPr lang="en-US" altLang="zh-CN" sz="3600" b="1" dirty="0" smtClean="0">
              <a:latin typeface="+mn-ea"/>
            </a:endParaRPr>
          </a:p>
          <a:p>
            <a:endParaRPr lang="en-US" altLang="zh-CN" sz="3600" b="1" dirty="0" smtClean="0">
              <a:latin typeface="+mn-ea"/>
            </a:endParaRPr>
          </a:p>
          <a:p>
            <a:endParaRPr lang="zh-CN" altLang="en-US" sz="3600" dirty="0">
              <a:latin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1414"/>
            <a:ext cx="8229600" cy="1143000"/>
          </a:xfrm>
        </p:spPr>
        <p:txBody>
          <a:bodyPr/>
          <a:lstStyle/>
          <a:p>
            <a:r>
              <a:rPr lang="en-US" altLang="zh-CN" dirty="0" smtClean="0"/>
              <a:t>4.</a:t>
            </a:r>
            <a:r>
              <a:rPr lang="zh-CN" altLang="en-US" dirty="0" smtClean="0"/>
              <a:t>学科建设推动</a:t>
            </a:r>
            <a:endParaRPr lang="zh-CN" altLang="en-US" dirty="0"/>
          </a:p>
        </p:txBody>
      </p:sp>
      <p:sp>
        <p:nvSpPr>
          <p:cNvPr id="3" name="内容占位符 2"/>
          <p:cNvSpPr>
            <a:spLocks noGrp="1"/>
          </p:cNvSpPr>
          <p:nvPr>
            <p:ph idx="1"/>
          </p:nvPr>
        </p:nvSpPr>
        <p:spPr>
          <a:xfrm>
            <a:off x="457200" y="1357298"/>
            <a:ext cx="8229600" cy="4389120"/>
          </a:xfrm>
        </p:spPr>
        <p:txBody>
          <a:bodyPr>
            <a:normAutofit lnSpcReduction="10000"/>
          </a:bodyPr>
          <a:lstStyle/>
          <a:p>
            <a:pPr>
              <a:lnSpc>
                <a:spcPct val="150000"/>
              </a:lnSpc>
              <a:buNone/>
            </a:pPr>
            <a:r>
              <a:rPr lang="zh-CN" altLang="en-US" sz="3600" b="1" dirty="0" smtClean="0">
                <a:latin typeface="+mn-ea"/>
              </a:rPr>
              <a:t>（</a:t>
            </a:r>
            <a:r>
              <a:rPr lang="en-US" altLang="zh-CN" sz="3600" b="1" dirty="0" smtClean="0">
                <a:latin typeface="+mn-ea"/>
              </a:rPr>
              <a:t>1</a:t>
            </a:r>
            <a:r>
              <a:rPr lang="zh-CN" altLang="en-US" sz="3600" b="1" dirty="0" smtClean="0">
                <a:latin typeface="+mn-ea"/>
              </a:rPr>
              <a:t>）课题申请</a:t>
            </a:r>
            <a:endParaRPr lang="en-US" altLang="zh-CN" sz="3600" b="1" dirty="0" smtClean="0">
              <a:latin typeface="+mn-ea"/>
            </a:endParaRPr>
          </a:p>
          <a:p>
            <a:pPr>
              <a:lnSpc>
                <a:spcPct val="150000"/>
              </a:lnSpc>
              <a:buNone/>
            </a:pPr>
            <a:r>
              <a:rPr lang="zh-CN" altLang="en-US" sz="3600" b="1" dirty="0" smtClean="0">
                <a:latin typeface="+mn-ea"/>
              </a:rPr>
              <a:t>（</a:t>
            </a:r>
            <a:r>
              <a:rPr lang="en-US" altLang="zh-CN" sz="3600" b="1" dirty="0" smtClean="0">
                <a:latin typeface="+mn-ea"/>
              </a:rPr>
              <a:t>2</a:t>
            </a:r>
            <a:r>
              <a:rPr lang="zh-CN" altLang="en-US" sz="3600" b="1" dirty="0" smtClean="0">
                <a:latin typeface="+mn-ea"/>
              </a:rPr>
              <a:t>）论文撰写与发表</a:t>
            </a:r>
            <a:endParaRPr lang="en-US" altLang="zh-CN" sz="3600" b="1" dirty="0" smtClean="0">
              <a:latin typeface="+mn-ea"/>
            </a:endParaRPr>
          </a:p>
          <a:p>
            <a:pPr>
              <a:lnSpc>
                <a:spcPct val="150000"/>
              </a:lnSpc>
              <a:buNone/>
            </a:pPr>
            <a:r>
              <a:rPr lang="zh-CN" altLang="en-US" sz="3600" b="1" dirty="0" smtClean="0">
                <a:latin typeface="+mn-ea"/>
              </a:rPr>
              <a:t>（</a:t>
            </a:r>
            <a:r>
              <a:rPr lang="en-US" altLang="zh-CN" sz="3600" b="1" dirty="0" smtClean="0">
                <a:latin typeface="+mn-ea"/>
              </a:rPr>
              <a:t>3</a:t>
            </a:r>
            <a:r>
              <a:rPr lang="zh-CN" altLang="en-US" sz="3600" b="1" dirty="0" smtClean="0">
                <a:latin typeface="+mn-ea"/>
              </a:rPr>
              <a:t>）成果申报</a:t>
            </a:r>
            <a:endParaRPr lang="en-US" altLang="zh-CN" sz="3600" b="1" dirty="0" smtClean="0">
              <a:latin typeface="+mn-ea"/>
            </a:endParaRPr>
          </a:p>
          <a:p>
            <a:pPr>
              <a:lnSpc>
                <a:spcPct val="150000"/>
              </a:lnSpc>
              <a:buNone/>
            </a:pPr>
            <a:r>
              <a:rPr lang="zh-CN" altLang="en-US" sz="3600" b="1" dirty="0" smtClean="0">
                <a:latin typeface="+mn-ea"/>
              </a:rPr>
              <a:t>（</a:t>
            </a:r>
            <a:r>
              <a:rPr lang="en-US" altLang="zh-CN" sz="3600" b="1" dirty="0" smtClean="0">
                <a:latin typeface="+mn-ea"/>
              </a:rPr>
              <a:t>4</a:t>
            </a:r>
            <a:r>
              <a:rPr lang="zh-CN" altLang="en-US" sz="3600" b="1" dirty="0" smtClean="0">
                <a:latin typeface="+mn-ea"/>
              </a:rPr>
              <a:t>）各级重点学科申报</a:t>
            </a:r>
            <a:endParaRPr lang="en-US" altLang="zh-CN" sz="3600" b="1" dirty="0" smtClean="0">
              <a:latin typeface="+mn-ea"/>
            </a:endParaRPr>
          </a:p>
          <a:p>
            <a:pPr>
              <a:lnSpc>
                <a:spcPct val="150000"/>
              </a:lnSpc>
              <a:buNone/>
            </a:pPr>
            <a:r>
              <a:rPr lang="zh-CN" altLang="en-US" sz="3600" b="1" dirty="0" smtClean="0">
                <a:latin typeface="+mn-ea"/>
              </a:rPr>
              <a:t>（</a:t>
            </a:r>
            <a:r>
              <a:rPr lang="en-US" altLang="zh-CN" sz="3600" b="1" dirty="0" smtClean="0">
                <a:latin typeface="+mn-ea"/>
              </a:rPr>
              <a:t>5</a:t>
            </a:r>
            <a:r>
              <a:rPr lang="zh-CN" altLang="en-US" sz="3600" b="1" dirty="0" smtClean="0">
                <a:latin typeface="+mn-ea"/>
              </a:rPr>
              <a:t>）研究生教育</a:t>
            </a:r>
            <a:endParaRPr lang="zh-CN" altLang="en-US" sz="3600" b="1" dirty="0">
              <a:latin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normAutofit fontScale="90000"/>
          </a:bodyPr>
          <a:lstStyle/>
          <a:p>
            <a:pPr>
              <a:lnSpc>
                <a:spcPct val="150000"/>
              </a:lnSpc>
            </a:pPr>
            <a:r>
              <a:rPr lang="en-US" altLang="zh-CN" sz="5400" b="1" dirty="0" smtClean="0">
                <a:latin typeface="+mn-ea"/>
              </a:rPr>
              <a:t>5.</a:t>
            </a:r>
            <a:r>
              <a:rPr lang="zh-CN" altLang="en-US" sz="5400" b="1" dirty="0" smtClean="0">
                <a:latin typeface="+mn-ea"/>
              </a:rPr>
              <a:t>其他项目的推动</a:t>
            </a:r>
            <a:endParaRPr lang="zh-CN" altLang="en-US" sz="5400" b="1" dirty="0">
              <a:latin typeface="+mn-ea"/>
            </a:endParaRPr>
          </a:p>
        </p:txBody>
      </p:sp>
      <p:sp>
        <p:nvSpPr>
          <p:cNvPr id="3" name="内容占位符 2"/>
          <p:cNvSpPr>
            <a:spLocks noGrp="1"/>
          </p:cNvSpPr>
          <p:nvPr>
            <p:ph idx="1"/>
          </p:nvPr>
        </p:nvSpPr>
        <p:spPr>
          <a:xfrm>
            <a:off x="457200" y="1500174"/>
            <a:ext cx="8229600" cy="4389120"/>
          </a:xfrm>
        </p:spPr>
        <p:txBody>
          <a:bodyPr>
            <a:noAutofit/>
          </a:bodyPr>
          <a:lstStyle/>
          <a:p>
            <a:pPr>
              <a:lnSpc>
                <a:spcPct val="150000"/>
              </a:lnSpc>
              <a:buNone/>
            </a:pPr>
            <a:r>
              <a:rPr lang="zh-CN" altLang="en-US" sz="2800" b="1" dirty="0" smtClean="0">
                <a:latin typeface="+mn-ea"/>
              </a:rPr>
              <a:t>（</a:t>
            </a:r>
            <a:r>
              <a:rPr lang="en-US" altLang="zh-CN" sz="2800" b="1" dirty="0" smtClean="0">
                <a:latin typeface="+mn-ea"/>
              </a:rPr>
              <a:t>1</a:t>
            </a:r>
            <a:r>
              <a:rPr lang="zh-CN" altLang="en-US" sz="2800" b="1" dirty="0" smtClean="0">
                <a:latin typeface="+mn-ea"/>
              </a:rPr>
              <a:t>）优秀中青年骨干教师</a:t>
            </a:r>
            <a:endParaRPr lang="en-US" altLang="zh-CN" sz="2800" b="1" dirty="0" smtClean="0">
              <a:latin typeface="+mn-ea"/>
            </a:endParaRPr>
          </a:p>
          <a:p>
            <a:pPr>
              <a:lnSpc>
                <a:spcPct val="150000"/>
              </a:lnSpc>
              <a:buNone/>
            </a:pPr>
            <a:r>
              <a:rPr lang="zh-CN" altLang="en-US" sz="2800" b="1" dirty="0" smtClean="0">
                <a:latin typeface="+mn-ea"/>
              </a:rPr>
              <a:t>（</a:t>
            </a:r>
            <a:r>
              <a:rPr lang="en-US" altLang="zh-CN" sz="2800" b="1" dirty="0" smtClean="0">
                <a:latin typeface="+mn-ea"/>
              </a:rPr>
              <a:t>2</a:t>
            </a:r>
            <a:r>
              <a:rPr lang="zh-CN" altLang="en-US" sz="2800" b="1" dirty="0" smtClean="0">
                <a:latin typeface="+mn-ea"/>
              </a:rPr>
              <a:t>）各级教学名师</a:t>
            </a:r>
            <a:endParaRPr lang="en-US" altLang="zh-CN" sz="2800" b="1" dirty="0" smtClean="0">
              <a:latin typeface="+mn-ea"/>
            </a:endParaRPr>
          </a:p>
          <a:p>
            <a:pPr>
              <a:lnSpc>
                <a:spcPct val="150000"/>
              </a:lnSpc>
              <a:buNone/>
            </a:pPr>
            <a:r>
              <a:rPr lang="zh-CN" altLang="en-US" sz="2800" b="1" dirty="0" smtClean="0">
                <a:latin typeface="+mn-ea"/>
              </a:rPr>
              <a:t>（</a:t>
            </a:r>
            <a:r>
              <a:rPr lang="en-US" altLang="zh-CN" sz="2800" b="1" dirty="0" smtClean="0">
                <a:latin typeface="+mn-ea"/>
              </a:rPr>
              <a:t>3</a:t>
            </a:r>
            <a:r>
              <a:rPr lang="zh-CN" altLang="en-US" sz="2800" b="1" dirty="0" smtClean="0">
                <a:latin typeface="+mn-ea"/>
              </a:rPr>
              <a:t>）优秀科技工作者</a:t>
            </a:r>
            <a:endParaRPr lang="en-US" altLang="zh-CN" sz="2800" b="1" dirty="0" smtClean="0">
              <a:latin typeface="+mn-ea"/>
            </a:endParaRPr>
          </a:p>
          <a:p>
            <a:pPr>
              <a:lnSpc>
                <a:spcPct val="150000"/>
              </a:lnSpc>
              <a:buNone/>
            </a:pPr>
            <a:r>
              <a:rPr lang="zh-CN" altLang="en-US" sz="2800" b="1" dirty="0" smtClean="0">
                <a:latin typeface="+mn-ea"/>
              </a:rPr>
              <a:t>（</a:t>
            </a:r>
            <a:r>
              <a:rPr lang="en-US" altLang="zh-CN" sz="2800" b="1" dirty="0" smtClean="0">
                <a:latin typeface="+mn-ea"/>
              </a:rPr>
              <a:t>4</a:t>
            </a:r>
            <a:r>
              <a:rPr lang="zh-CN" altLang="en-US" sz="2800" b="1" dirty="0" smtClean="0">
                <a:latin typeface="+mn-ea"/>
              </a:rPr>
              <a:t>）教学团队</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142852"/>
            <a:ext cx="8229600" cy="1143000"/>
          </a:xfrm>
        </p:spPr>
        <p:txBody>
          <a:bodyPr>
            <a:normAutofit/>
          </a:bodyPr>
          <a:lstStyle/>
          <a:p>
            <a:r>
              <a:rPr lang="zh-CN" altLang="en-US" sz="5400" b="1" dirty="0" smtClean="0">
                <a:latin typeface="+mj-ea"/>
              </a:rPr>
              <a:t>四、教学团队建设</a:t>
            </a:r>
            <a:endParaRPr lang="zh-CN" altLang="en-US" dirty="0"/>
          </a:p>
        </p:txBody>
      </p:sp>
      <p:sp>
        <p:nvSpPr>
          <p:cNvPr id="3" name="内容占位符 2"/>
          <p:cNvSpPr>
            <a:spLocks noGrp="1"/>
          </p:cNvSpPr>
          <p:nvPr>
            <p:ph idx="1"/>
          </p:nvPr>
        </p:nvSpPr>
        <p:spPr>
          <a:xfrm>
            <a:off x="457200" y="1604970"/>
            <a:ext cx="8229600" cy="4752988"/>
          </a:xfrm>
        </p:spPr>
        <p:txBody>
          <a:bodyPr>
            <a:noAutofit/>
          </a:bodyPr>
          <a:lstStyle/>
          <a:p>
            <a:pPr>
              <a:buNone/>
            </a:pPr>
            <a:r>
              <a:rPr lang="zh-CN" altLang="en-US" sz="2800" b="1" dirty="0" smtClean="0"/>
              <a:t>（一）什么是教学团队</a:t>
            </a:r>
            <a:endParaRPr lang="en-US" altLang="zh-CN" sz="2800" b="1" dirty="0" smtClean="0"/>
          </a:p>
          <a:p>
            <a:pPr>
              <a:lnSpc>
                <a:spcPct val="150000"/>
              </a:lnSpc>
              <a:buNone/>
            </a:pPr>
            <a:r>
              <a:rPr lang="zh-CN" altLang="en-US" sz="2800" b="1" dirty="0" smtClean="0"/>
              <a:t>（二）教学团队的建设目的</a:t>
            </a:r>
            <a:endParaRPr lang="en-US" altLang="zh-CN" sz="2800" b="1" dirty="0" smtClean="0"/>
          </a:p>
          <a:p>
            <a:pPr>
              <a:lnSpc>
                <a:spcPct val="150000"/>
              </a:lnSpc>
              <a:buNone/>
            </a:pPr>
            <a:r>
              <a:rPr lang="zh-CN" altLang="en-US" sz="2800" b="1" dirty="0" smtClean="0"/>
              <a:t>（三）教学团队的建设内容</a:t>
            </a:r>
            <a:endParaRPr lang="en-US" altLang="zh-CN" sz="2800" b="1" dirty="0" smtClean="0"/>
          </a:p>
          <a:p>
            <a:pPr>
              <a:lnSpc>
                <a:spcPct val="150000"/>
              </a:lnSpc>
              <a:buNone/>
            </a:pPr>
            <a:r>
              <a:rPr lang="zh-CN" altLang="en-US" sz="2800" b="1" dirty="0" smtClean="0"/>
              <a:t>（四）教学团队的基本要求</a:t>
            </a:r>
            <a:endParaRPr lang="en-US" altLang="zh-CN" sz="2800" b="1" dirty="0" smtClean="0"/>
          </a:p>
          <a:p>
            <a:pPr>
              <a:lnSpc>
                <a:spcPct val="150000"/>
              </a:lnSpc>
              <a:buNone/>
            </a:pPr>
            <a:r>
              <a:rPr lang="zh-CN" altLang="en-US" sz="2800" b="1" dirty="0" smtClean="0"/>
              <a:t>（五）教学团队的主要特点</a:t>
            </a:r>
            <a:endParaRPr lang="en-US" altLang="zh-CN" sz="2800" b="1"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142852"/>
            <a:ext cx="8229600" cy="1143000"/>
          </a:xfrm>
        </p:spPr>
        <p:txBody>
          <a:bodyPr>
            <a:normAutofit/>
          </a:bodyPr>
          <a:lstStyle/>
          <a:p>
            <a:r>
              <a:rPr lang="zh-CN" altLang="en-US" b="1" dirty="0" smtClean="0"/>
              <a:t>（一）什么是教学团队</a:t>
            </a:r>
            <a:endParaRPr lang="zh-CN" altLang="en-US" dirty="0"/>
          </a:p>
        </p:txBody>
      </p:sp>
      <p:sp>
        <p:nvSpPr>
          <p:cNvPr id="3" name="内容占位符 2"/>
          <p:cNvSpPr>
            <a:spLocks noGrp="1"/>
          </p:cNvSpPr>
          <p:nvPr>
            <p:ph idx="1"/>
          </p:nvPr>
        </p:nvSpPr>
        <p:spPr>
          <a:xfrm>
            <a:off x="457200" y="1285860"/>
            <a:ext cx="8229600" cy="4752988"/>
          </a:xfrm>
        </p:spPr>
        <p:txBody>
          <a:bodyPr>
            <a:noAutofit/>
          </a:bodyPr>
          <a:lstStyle/>
          <a:p>
            <a:pPr>
              <a:lnSpc>
                <a:spcPct val="150000"/>
              </a:lnSpc>
              <a:buNone/>
            </a:pPr>
            <a:r>
              <a:rPr lang="zh-CN" altLang="en-US" b="1" dirty="0" smtClean="0"/>
              <a:t>             教学团队是根据教学改革和教学任务需要，以提升教学和人才培养质量、促进教师队伍整体素质的提高为根本目标，推动教学内容和方法改革和研究，促进教学研讨和教学经验交流，开发教学资源，推进教学工作的老中青相结合为重点，由教学水平高、学术造诣深的教授领衔，由知识与能力互补、分工明确、相互承担责任、彼此团结合作的少数教师组成的群体。</a:t>
            </a:r>
            <a:endParaRPr lang="zh-CN" altLang="en-US" b="1"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5400" b="1" dirty="0" smtClean="0"/>
              <a:t>（二）教学团队的建设目的</a:t>
            </a:r>
            <a:endParaRPr lang="zh-CN" altLang="en-US" dirty="0"/>
          </a:p>
        </p:txBody>
      </p:sp>
      <p:sp>
        <p:nvSpPr>
          <p:cNvPr id="3" name="内容占位符 2"/>
          <p:cNvSpPr>
            <a:spLocks noGrp="1"/>
          </p:cNvSpPr>
          <p:nvPr>
            <p:ph idx="1"/>
          </p:nvPr>
        </p:nvSpPr>
        <p:spPr/>
        <p:txBody>
          <a:bodyPr/>
          <a:lstStyle/>
          <a:p>
            <a:pPr>
              <a:lnSpc>
                <a:spcPct val="150000"/>
              </a:lnSpc>
              <a:buNone/>
            </a:pPr>
            <a:r>
              <a:rPr lang="zh-CN" altLang="en-US" b="1" dirty="0" smtClean="0"/>
              <a:t>             通过建立团队合作的机制，改革教学内容和方法，开发教学资源，促进教学研讨和教学经验交流，推进教学工作的传、帮、带和老中青相结合，提高教师的教学水平。</a:t>
            </a:r>
          </a:p>
          <a:p>
            <a:pPr>
              <a:buNone/>
            </a:pPr>
            <a:endParaRPr lang="zh-CN" alt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428612"/>
            <a:ext cx="8229600" cy="1143000"/>
          </a:xfrm>
        </p:spPr>
        <p:txBody>
          <a:bodyPr>
            <a:normAutofit/>
          </a:bodyPr>
          <a:lstStyle/>
          <a:p>
            <a:pPr algn="ctr"/>
            <a:r>
              <a:rPr lang="zh-CN" altLang="en-US" sz="5400" b="1" dirty="0" smtClean="0">
                <a:latin typeface="+mj-ea"/>
              </a:rPr>
              <a:t>二、师资队伍基本内涵</a:t>
            </a:r>
            <a:endParaRPr lang="zh-CN" altLang="en-US" dirty="0"/>
          </a:p>
        </p:txBody>
      </p:sp>
      <p:sp>
        <p:nvSpPr>
          <p:cNvPr id="5" name="TextBox 4"/>
          <p:cNvSpPr txBox="1"/>
          <p:nvPr/>
        </p:nvSpPr>
        <p:spPr>
          <a:xfrm>
            <a:off x="857224" y="1607187"/>
            <a:ext cx="7358114" cy="4893647"/>
          </a:xfrm>
          <a:prstGeom prst="rect">
            <a:avLst/>
          </a:prstGeom>
          <a:noFill/>
        </p:spPr>
        <p:txBody>
          <a:bodyPr wrap="square" rtlCol="0">
            <a:spAutoFit/>
          </a:bodyPr>
          <a:lstStyle/>
          <a:p>
            <a:pPr>
              <a:lnSpc>
                <a:spcPct val="150000"/>
              </a:lnSpc>
            </a:pPr>
            <a:r>
              <a:rPr lang="zh-CN" altLang="en-US" sz="2600" b="1" dirty="0" smtClean="0">
                <a:latin typeface="+mn-ea"/>
              </a:rPr>
              <a:t>（一）几个基本概念</a:t>
            </a:r>
            <a:endParaRPr lang="en-US" altLang="zh-CN" sz="2600" b="1" dirty="0" smtClean="0">
              <a:latin typeface="+mn-ea"/>
            </a:endParaRPr>
          </a:p>
          <a:p>
            <a:pPr>
              <a:lnSpc>
                <a:spcPct val="150000"/>
              </a:lnSpc>
            </a:pPr>
            <a:r>
              <a:rPr lang="en-US" altLang="zh-CN" sz="2600" b="1" dirty="0" smtClean="0">
                <a:latin typeface="+mn-ea"/>
              </a:rPr>
              <a:t>     1.</a:t>
            </a:r>
            <a:r>
              <a:rPr lang="zh-CN" altLang="en-US" sz="2600" b="1" dirty="0" smtClean="0">
                <a:latin typeface="+mn-ea"/>
              </a:rPr>
              <a:t>高校教师的类型</a:t>
            </a:r>
            <a:endParaRPr lang="en-US" altLang="zh-CN" sz="2600" b="1" dirty="0" smtClean="0">
              <a:latin typeface="+mn-ea"/>
            </a:endParaRPr>
          </a:p>
          <a:p>
            <a:pPr>
              <a:lnSpc>
                <a:spcPct val="150000"/>
              </a:lnSpc>
            </a:pPr>
            <a:r>
              <a:rPr lang="en-US" altLang="zh-CN" sz="2600" b="1" dirty="0" smtClean="0">
                <a:latin typeface="+mn-ea"/>
              </a:rPr>
              <a:t>     2.</a:t>
            </a:r>
            <a:r>
              <a:rPr lang="zh-CN" altLang="en-US" sz="2600" b="1" dirty="0" smtClean="0">
                <a:latin typeface="+mn-ea"/>
              </a:rPr>
              <a:t>主讲教师</a:t>
            </a:r>
            <a:endParaRPr lang="en-US" altLang="zh-CN" sz="2600" b="1" dirty="0" smtClean="0">
              <a:latin typeface="+mn-ea"/>
            </a:endParaRPr>
          </a:p>
          <a:p>
            <a:pPr>
              <a:lnSpc>
                <a:spcPct val="150000"/>
              </a:lnSpc>
            </a:pPr>
            <a:r>
              <a:rPr lang="en-US" altLang="zh-CN" sz="2600" b="1" dirty="0" smtClean="0">
                <a:latin typeface="+mn-ea"/>
              </a:rPr>
              <a:t>     3.</a:t>
            </a:r>
            <a:r>
              <a:rPr lang="zh-CN" altLang="en-US" sz="2600" b="1" dirty="0" smtClean="0">
                <a:latin typeface="+mn-ea"/>
              </a:rPr>
              <a:t>各类教授</a:t>
            </a:r>
            <a:endParaRPr lang="en-US" altLang="zh-CN" sz="2600" b="1" dirty="0" smtClean="0">
              <a:latin typeface="+mn-ea"/>
            </a:endParaRPr>
          </a:p>
          <a:p>
            <a:pPr>
              <a:lnSpc>
                <a:spcPct val="150000"/>
              </a:lnSpc>
            </a:pPr>
            <a:r>
              <a:rPr lang="zh-CN" altLang="en-US" sz="2600" b="1" dirty="0" smtClean="0">
                <a:latin typeface="+mn-ea"/>
              </a:rPr>
              <a:t>（二）师资队伍的主要内容</a:t>
            </a:r>
            <a:endParaRPr lang="en-US" altLang="zh-CN" sz="2600" b="1" dirty="0" smtClean="0">
              <a:latin typeface="+mn-ea"/>
            </a:endParaRPr>
          </a:p>
          <a:p>
            <a:pPr>
              <a:lnSpc>
                <a:spcPct val="150000"/>
              </a:lnSpc>
            </a:pPr>
            <a:r>
              <a:rPr lang="en-US" altLang="zh-CN" sz="2600" b="1" dirty="0" smtClean="0">
                <a:latin typeface="+mn-ea"/>
              </a:rPr>
              <a:t>     1.</a:t>
            </a:r>
            <a:r>
              <a:rPr lang="zh-CN" altLang="en-US" sz="2600" b="1" dirty="0" smtClean="0">
                <a:latin typeface="+mn-ea"/>
              </a:rPr>
              <a:t>师资队伍的数量</a:t>
            </a:r>
            <a:endParaRPr lang="en-US" altLang="zh-CN" sz="2600" b="1" dirty="0" smtClean="0">
              <a:latin typeface="+mn-ea"/>
            </a:endParaRPr>
          </a:p>
          <a:p>
            <a:pPr>
              <a:lnSpc>
                <a:spcPct val="150000"/>
              </a:lnSpc>
            </a:pPr>
            <a:r>
              <a:rPr lang="en-US" altLang="zh-CN" sz="2600" b="1" dirty="0" smtClean="0">
                <a:latin typeface="+mn-ea"/>
              </a:rPr>
              <a:t>     2.</a:t>
            </a:r>
            <a:r>
              <a:rPr lang="zh-CN" altLang="en-US" sz="2600" b="1" dirty="0" smtClean="0">
                <a:latin typeface="+mn-ea"/>
              </a:rPr>
              <a:t>师资队伍的结构</a:t>
            </a:r>
            <a:endParaRPr lang="en-US" altLang="zh-CN" sz="2600" b="1" dirty="0" smtClean="0">
              <a:latin typeface="+mn-ea"/>
            </a:endParaRPr>
          </a:p>
          <a:p>
            <a:pPr>
              <a:lnSpc>
                <a:spcPct val="150000"/>
              </a:lnSpc>
            </a:pPr>
            <a:r>
              <a:rPr lang="en-US" altLang="zh-CN" sz="2600" b="1" dirty="0" smtClean="0">
                <a:latin typeface="+mn-ea"/>
              </a:rPr>
              <a:t>     3.</a:t>
            </a:r>
            <a:r>
              <a:rPr lang="zh-CN" altLang="en-US" sz="2600" b="1" dirty="0" smtClean="0">
                <a:latin typeface="+mn-ea"/>
              </a:rPr>
              <a:t>师资队伍的水平</a:t>
            </a:r>
            <a:endParaRPr lang="zh-CN" altLang="en-US" sz="2600" b="1" dirty="0">
              <a:latin typeface="+mn-ea"/>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5400" b="1" dirty="0" smtClean="0"/>
              <a:t>（三）教学团队的建设内容</a:t>
            </a:r>
            <a:endParaRPr lang="zh-CN" altLang="en-US" dirty="0"/>
          </a:p>
        </p:txBody>
      </p:sp>
      <p:sp>
        <p:nvSpPr>
          <p:cNvPr id="3" name="内容占位符 2"/>
          <p:cNvSpPr>
            <a:spLocks noGrp="1"/>
          </p:cNvSpPr>
          <p:nvPr>
            <p:ph idx="1"/>
          </p:nvPr>
        </p:nvSpPr>
        <p:spPr/>
        <p:txBody>
          <a:bodyPr/>
          <a:lstStyle/>
          <a:p>
            <a:pPr>
              <a:lnSpc>
                <a:spcPct val="150000"/>
              </a:lnSpc>
              <a:buNone/>
            </a:pPr>
            <a:r>
              <a:rPr lang="zh-CN" altLang="en-US" b="1" dirty="0" smtClean="0">
                <a:latin typeface="+mn-ea"/>
              </a:rPr>
              <a:t>      根据地域分布和行业分布现状，建立老中青搭配合理、教学效果明显、在师资队伍建设方面可以起到示范作用</a:t>
            </a:r>
            <a:r>
              <a:rPr lang="zh-CN" altLang="en-US" b="1" smtClean="0">
                <a:latin typeface="+mn-ea"/>
              </a:rPr>
              <a:t>的国家级或升级教学</a:t>
            </a:r>
            <a:r>
              <a:rPr lang="zh-CN" altLang="en-US" b="1" dirty="0" smtClean="0">
                <a:latin typeface="+mn-ea"/>
              </a:rPr>
              <a:t>团队，资助其开展教学研究、编辑出版教材和教研成果、培养青年教师、接受教师进修等工作。</a:t>
            </a:r>
          </a:p>
          <a:p>
            <a:pPr>
              <a:lnSpc>
                <a:spcPct val="150000"/>
              </a:lnSpc>
            </a:pPr>
            <a:endParaRPr lang="zh-CN" altLang="en-US" b="1" dirty="0">
              <a:latin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lstStyle/>
          <a:p>
            <a:r>
              <a:rPr lang="zh-CN" altLang="en-US" sz="4800" b="1" dirty="0" smtClean="0"/>
              <a:t>（四）教学团队的基本要求</a:t>
            </a:r>
            <a:endParaRPr lang="zh-CN" altLang="en-US" dirty="0"/>
          </a:p>
        </p:txBody>
      </p:sp>
      <p:graphicFrame>
        <p:nvGraphicFramePr>
          <p:cNvPr id="4" name="表格 3"/>
          <p:cNvGraphicFramePr>
            <a:graphicFrameLocks noGrp="1"/>
          </p:cNvGraphicFramePr>
          <p:nvPr/>
        </p:nvGraphicFramePr>
        <p:xfrm>
          <a:off x="857224" y="1571612"/>
          <a:ext cx="7429552" cy="5000660"/>
        </p:xfrm>
        <a:graphic>
          <a:graphicData uri="http://schemas.openxmlformats.org/drawingml/2006/table">
            <a:tbl>
              <a:tblPr firstRow="1" bandRow="1">
                <a:tableStyleId>{5C22544A-7EE6-4342-B048-85BDC9FD1C3A}</a:tableStyleId>
              </a:tblPr>
              <a:tblGrid>
                <a:gridCol w="7429552"/>
              </a:tblGrid>
              <a:tr h="714380">
                <a:tc>
                  <a:txBody>
                    <a:bodyPr/>
                    <a:lstStyle/>
                    <a:p>
                      <a:pPr algn="ctr"/>
                      <a:r>
                        <a:rPr lang="zh-CN" altLang="en-US" sz="3200" b="1" dirty="0" smtClean="0">
                          <a:latin typeface="+mn-ea"/>
                          <a:ea typeface="+mn-ea"/>
                        </a:rPr>
                        <a:t>基本要求</a:t>
                      </a:r>
                      <a:endParaRPr lang="zh-CN" altLang="en-US" sz="3200" b="1" dirty="0">
                        <a:latin typeface="+mn-ea"/>
                        <a:ea typeface="+mn-ea"/>
                      </a:endParaRPr>
                    </a:p>
                  </a:txBody>
                  <a:tcPr anchor="ctr"/>
                </a:tc>
              </a:tr>
              <a:tr h="71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3200" b="1" kern="1200" dirty="0" smtClean="0">
                          <a:solidFill>
                            <a:schemeClr val="dk1"/>
                          </a:solidFill>
                          <a:latin typeface="+mn-ea"/>
                          <a:ea typeface="+mn-ea"/>
                          <a:cs typeface="+mn-cs"/>
                        </a:rPr>
                        <a:t>1</a:t>
                      </a:r>
                      <a:r>
                        <a:rPr kumimoji="0" lang="zh-CN" altLang="en-US" sz="3200" b="1" kern="1200" dirty="0" smtClean="0">
                          <a:solidFill>
                            <a:schemeClr val="dk1"/>
                          </a:solidFill>
                          <a:latin typeface="+mn-ea"/>
                          <a:ea typeface="+mn-ea"/>
                          <a:cs typeface="+mn-cs"/>
                        </a:rPr>
                        <a:t>．团队及组成</a:t>
                      </a:r>
                    </a:p>
                  </a:txBody>
                  <a:tcPr anchor="ctr"/>
                </a:tc>
              </a:tr>
              <a:tr h="71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3200" b="1" kern="1200" dirty="0" smtClean="0">
                          <a:solidFill>
                            <a:schemeClr val="dk1"/>
                          </a:solidFill>
                          <a:latin typeface="+mn-ea"/>
                          <a:ea typeface="+mn-ea"/>
                          <a:cs typeface="+mn-cs"/>
                        </a:rPr>
                        <a:t>2</a:t>
                      </a:r>
                      <a:r>
                        <a:rPr kumimoji="0" lang="zh-CN" altLang="en-US" sz="3200" b="1" kern="1200" dirty="0" smtClean="0">
                          <a:solidFill>
                            <a:schemeClr val="dk1"/>
                          </a:solidFill>
                          <a:latin typeface="+mn-ea"/>
                          <a:ea typeface="+mn-ea"/>
                          <a:cs typeface="+mn-cs"/>
                        </a:rPr>
                        <a:t>．带头人</a:t>
                      </a:r>
                    </a:p>
                  </a:txBody>
                  <a:tcPr anchor="ctr"/>
                </a:tc>
              </a:tr>
              <a:tr h="71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3200" b="1" kern="1200" dirty="0" smtClean="0">
                          <a:solidFill>
                            <a:schemeClr val="dk1"/>
                          </a:solidFill>
                          <a:latin typeface="+mn-ea"/>
                          <a:ea typeface="+mn-ea"/>
                          <a:cs typeface="+mn-cs"/>
                        </a:rPr>
                        <a:t>3</a:t>
                      </a:r>
                      <a:r>
                        <a:rPr kumimoji="0" lang="zh-CN" altLang="en-US" sz="3200" b="1" kern="1200" dirty="0" smtClean="0">
                          <a:solidFill>
                            <a:schemeClr val="dk1"/>
                          </a:solidFill>
                          <a:latin typeface="+mn-ea"/>
                          <a:ea typeface="+mn-ea"/>
                          <a:cs typeface="+mn-cs"/>
                        </a:rPr>
                        <a:t>．教学工作</a:t>
                      </a:r>
                    </a:p>
                  </a:txBody>
                  <a:tcPr anchor="ctr"/>
                </a:tc>
              </a:tr>
              <a:tr h="714380">
                <a:tc>
                  <a:txBody>
                    <a:bodyPr/>
                    <a:lstStyle/>
                    <a:p>
                      <a:r>
                        <a:rPr kumimoji="0" lang="en-US" sz="3200" b="1" kern="1200" dirty="0" smtClean="0">
                          <a:solidFill>
                            <a:schemeClr val="dk1"/>
                          </a:solidFill>
                          <a:latin typeface="+mn-ea"/>
                          <a:ea typeface="+mn-ea"/>
                          <a:cs typeface="+mn-cs"/>
                        </a:rPr>
                        <a:t>4</a:t>
                      </a:r>
                      <a:r>
                        <a:rPr kumimoji="0" lang="zh-CN" altLang="en-US" sz="3200" b="1" kern="1200" dirty="0" smtClean="0">
                          <a:solidFill>
                            <a:schemeClr val="dk1"/>
                          </a:solidFill>
                          <a:latin typeface="+mn-ea"/>
                          <a:ea typeface="+mn-ea"/>
                          <a:cs typeface="+mn-cs"/>
                        </a:rPr>
                        <a:t>．教学研究</a:t>
                      </a:r>
                      <a:endParaRPr lang="zh-CN" altLang="en-US" sz="3200" b="1" dirty="0">
                        <a:latin typeface="+mn-ea"/>
                        <a:ea typeface="+mn-ea"/>
                      </a:endParaRPr>
                    </a:p>
                  </a:txBody>
                  <a:tcPr anchor="ctr"/>
                </a:tc>
              </a:tr>
              <a:tr h="71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3200" b="1" kern="1200" dirty="0" smtClean="0">
                          <a:solidFill>
                            <a:schemeClr val="dk1"/>
                          </a:solidFill>
                          <a:latin typeface="+mn-ea"/>
                          <a:ea typeface="+mn-ea"/>
                          <a:cs typeface="+mn-cs"/>
                        </a:rPr>
                        <a:t>5</a:t>
                      </a:r>
                      <a:r>
                        <a:rPr kumimoji="0" lang="zh-CN" altLang="en-US" sz="3200" b="1" kern="1200" dirty="0" smtClean="0">
                          <a:solidFill>
                            <a:schemeClr val="dk1"/>
                          </a:solidFill>
                          <a:latin typeface="+mn-ea"/>
                          <a:ea typeface="+mn-ea"/>
                          <a:cs typeface="+mn-cs"/>
                        </a:rPr>
                        <a:t>．教材建设</a:t>
                      </a:r>
                    </a:p>
                  </a:txBody>
                  <a:tcPr anchor="ctr"/>
                </a:tc>
              </a:tr>
              <a:tr h="7143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3200" b="1" kern="1200" dirty="0" smtClean="0">
                          <a:solidFill>
                            <a:schemeClr val="dk1"/>
                          </a:solidFill>
                          <a:latin typeface="+mn-ea"/>
                          <a:ea typeface="+mn-ea"/>
                          <a:cs typeface="+mn-cs"/>
                        </a:rPr>
                        <a:t>6</a:t>
                      </a:r>
                      <a:r>
                        <a:rPr kumimoji="0" lang="zh-CN" altLang="en-US" sz="3200" b="1" kern="1200" dirty="0" smtClean="0">
                          <a:solidFill>
                            <a:schemeClr val="dk1"/>
                          </a:solidFill>
                          <a:latin typeface="+mn-ea"/>
                          <a:ea typeface="+mn-ea"/>
                          <a:cs typeface="+mn-cs"/>
                        </a:rPr>
                        <a:t>．运行和管理机制</a:t>
                      </a:r>
                    </a:p>
                  </a:txBody>
                  <a:tcPr anchor="ctr"/>
                </a:tc>
              </a:tr>
            </a:tbl>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042"/>
            <a:ext cx="8229600" cy="1143000"/>
          </a:xfrm>
        </p:spPr>
        <p:txBody>
          <a:bodyPr>
            <a:normAutofit fontScale="90000"/>
          </a:bodyPr>
          <a:lstStyle/>
          <a:p>
            <a:r>
              <a:rPr lang="zh-CN" altLang="en-US" sz="5400" b="1" dirty="0" smtClean="0"/>
              <a:t>（五）教学团队的主要特点</a:t>
            </a:r>
            <a:endParaRPr lang="zh-CN" altLang="en-US" dirty="0"/>
          </a:p>
        </p:txBody>
      </p:sp>
      <p:sp>
        <p:nvSpPr>
          <p:cNvPr id="3" name="内容占位符 2"/>
          <p:cNvSpPr>
            <a:spLocks noGrp="1"/>
          </p:cNvSpPr>
          <p:nvPr>
            <p:ph idx="1"/>
          </p:nvPr>
        </p:nvSpPr>
        <p:spPr/>
        <p:txBody>
          <a:bodyPr>
            <a:normAutofit/>
          </a:bodyPr>
          <a:lstStyle/>
          <a:p>
            <a:pPr>
              <a:lnSpc>
                <a:spcPct val="150000"/>
              </a:lnSpc>
              <a:buNone/>
            </a:pPr>
            <a:r>
              <a:rPr lang="en-US" altLang="zh-CN" sz="2800" b="1" dirty="0" smtClean="0">
                <a:latin typeface="+mn-ea"/>
              </a:rPr>
              <a:t>1.</a:t>
            </a:r>
            <a:r>
              <a:rPr lang="zh-CN" altLang="en-US" sz="2800" b="1" dirty="0" smtClean="0">
                <a:latin typeface="+mn-ea"/>
              </a:rPr>
              <a:t>根据需要可跨单位跨部门组建团队；</a:t>
            </a:r>
            <a:endParaRPr lang="en-US" altLang="zh-CN" sz="2800" b="1" dirty="0" smtClean="0">
              <a:latin typeface="+mn-ea"/>
            </a:endParaRPr>
          </a:p>
          <a:p>
            <a:pPr>
              <a:lnSpc>
                <a:spcPct val="150000"/>
              </a:lnSpc>
              <a:buNone/>
            </a:pPr>
            <a:r>
              <a:rPr lang="en-US" altLang="zh-CN" sz="2800" b="1" dirty="0" smtClean="0">
                <a:latin typeface="+mn-ea"/>
              </a:rPr>
              <a:t>2.</a:t>
            </a:r>
            <a:r>
              <a:rPr lang="zh-CN" altLang="en-US" sz="2800" b="1" dirty="0" smtClean="0">
                <a:latin typeface="+mn-ea"/>
              </a:rPr>
              <a:t>团队成员少而精，老中青搭配合理，“传帮带”成效明显；</a:t>
            </a:r>
            <a:endParaRPr lang="en-US" altLang="zh-CN" sz="2800" b="1" dirty="0" smtClean="0">
              <a:latin typeface="+mn-ea"/>
            </a:endParaRPr>
          </a:p>
          <a:p>
            <a:pPr>
              <a:lnSpc>
                <a:spcPct val="150000"/>
              </a:lnSpc>
              <a:buNone/>
            </a:pPr>
            <a:r>
              <a:rPr lang="en-US" altLang="zh-CN" sz="2800" b="1" dirty="0" smtClean="0">
                <a:latin typeface="+mn-ea"/>
              </a:rPr>
              <a:t>3.</a:t>
            </a:r>
            <a:r>
              <a:rPr lang="zh-CN" altLang="en-US" sz="2800" b="1" dirty="0" smtClean="0">
                <a:latin typeface="+mn-ea"/>
              </a:rPr>
              <a:t>具有高平台，体现高水平；</a:t>
            </a:r>
            <a:endParaRPr lang="en-US" altLang="zh-CN" sz="2800" b="1" dirty="0" smtClean="0">
              <a:latin typeface="+mn-ea"/>
            </a:endParaRPr>
          </a:p>
          <a:p>
            <a:pPr>
              <a:lnSpc>
                <a:spcPct val="150000"/>
              </a:lnSpc>
              <a:buNone/>
            </a:pPr>
            <a:r>
              <a:rPr lang="en-US" altLang="zh-CN" sz="2800" b="1" dirty="0" smtClean="0">
                <a:latin typeface="+mn-ea"/>
              </a:rPr>
              <a:t>4.</a:t>
            </a:r>
            <a:r>
              <a:rPr lang="zh-CN" altLang="en-US" sz="2800" b="1" dirty="0" smtClean="0">
                <a:latin typeface="+mn-ea"/>
              </a:rPr>
              <a:t>具有创新性和示范性。</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57298"/>
            <a:ext cx="8229600" cy="4967302"/>
          </a:xfrm>
        </p:spPr>
        <p:txBody>
          <a:bodyPr>
            <a:normAutofit/>
          </a:bodyPr>
          <a:lstStyle/>
          <a:p>
            <a:pPr algn="ctr">
              <a:buNone/>
            </a:pPr>
            <a:endParaRPr lang="en-US" altLang="zh-CN" sz="4400" b="1" dirty="0" smtClean="0">
              <a:solidFill>
                <a:srgbClr val="FF9900"/>
              </a:solidFill>
              <a:latin typeface="华文楷体" pitchFamily="2" charset="-122"/>
              <a:ea typeface="华文楷体" pitchFamily="2" charset="-122"/>
            </a:endParaRPr>
          </a:p>
          <a:p>
            <a:pPr algn="ctr">
              <a:buNone/>
            </a:pPr>
            <a:r>
              <a:rPr lang="zh-CN" altLang="en-US" sz="4400" b="1" dirty="0" smtClean="0">
                <a:solidFill>
                  <a:srgbClr val="FF9900"/>
                </a:solidFill>
                <a:latin typeface="华文楷体" pitchFamily="2" charset="-122"/>
                <a:ea typeface="华文楷体" pitchFamily="2" charset="-122"/>
              </a:rPr>
              <a:t>动态建设</a:t>
            </a:r>
            <a:endParaRPr lang="en-US" altLang="zh-CN" sz="4400" b="1" dirty="0" smtClean="0">
              <a:solidFill>
                <a:srgbClr val="FF9900"/>
              </a:solidFill>
              <a:latin typeface="华文楷体" pitchFamily="2" charset="-122"/>
              <a:ea typeface="华文楷体" pitchFamily="2" charset="-122"/>
            </a:endParaRPr>
          </a:p>
          <a:p>
            <a:pPr algn="ctr">
              <a:buNone/>
            </a:pPr>
            <a:r>
              <a:rPr lang="zh-CN" altLang="en-US" sz="4400" b="1" dirty="0" smtClean="0">
                <a:solidFill>
                  <a:srgbClr val="FF9900"/>
                </a:solidFill>
                <a:latin typeface="华文楷体" pitchFamily="2" charset="-122"/>
                <a:ea typeface="华文楷体" pitchFamily="2" charset="-122"/>
              </a:rPr>
              <a:t>长期积淀</a:t>
            </a:r>
            <a:endParaRPr lang="en-US" altLang="zh-CN" sz="4400" b="1" dirty="0" smtClean="0">
              <a:solidFill>
                <a:srgbClr val="FF9900"/>
              </a:solidFill>
              <a:latin typeface="华文楷体" pitchFamily="2" charset="-122"/>
              <a:ea typeface="华文楷体" pitchFamily="2" charset="-122"/>
            </a:endParaRPr>
          </a:p>
          <a:p>
            <a:pPr algn="ctr">
              <a:buNone/>
            </a:pPr>
            <a:r>
              <a:rPr lang="zh-CN" altLang="en-US" sz="4400" b="1" dirty="0" smtClean="0">
                <a:solidFill>
                  <a:srgbClr val="FF9900"/>
                </a:solidFill>
                <a:latin typeface="华文楷体" pitchFamily="2" charset="-122"/>
                <a:ea typeface="华文楷体" pitchFamily="2" charset="-122"/>
              </a:rPr>
              <a:t>和谐稳定</a:t>
            </a:r>
            <a:endParaRPr lang="en-US" altLang="zh-CN" sz="4400" b="1" dirty="0" smtClean="0">
              <a:solidFill>
                <a:srgbClr val="FF9900"/>
              </a:solidFill>
              <a:latin typeface="华文楷体" pitchFamily="2" charset="-122"/>
              <a:ea typeface="华文楷体" pitchFamily="2" charset="-122"/>
            </a:endParaRPr>
          </a:p>
          <a:p>
            <a:pPr algn="ctr">
              <a:buNone/>
            </a:pPr>
            <a:r>
              <a:rPr lang="zh-CN" altLang="en-US" sz="4400" b="1" dirty="0" smtClean="0">
                <a:solidFill>
                  <a:srgbClr val="FF9900"/>
                </a:solidFill>
                <a:latin typeface="华文楷体" pitchFamily="2" charset="-122"/>
                <a:ea typeface="华文楷体" pitchFamily="2" charset="-122"/>
              </a:rPr>
              <a:t>开拓创新</a:t>
            </a:r>
            <a:endParaRPr lang="zh-CN" altLang="en-US" sz="4400" b="1" dirty="0">
              <a:solidFill>
                <a:srgbClr val="FF9900"/>
              </a:solidFill>
              <a:latin typeface="华文楷体" pitchFamily="2" charset="-122"/>
              <a:ea typeface="华文楷体" pitchFamily="2" charset="-122"/>
            </a:endParaRPr>
          </a:p>
        </p:txBody>
      </p:sp>
      <p:sp>
        <p:nvSpPr>
          <p:cNvPr id="4" name="TextBox 3"/>
          <p:cNvSpPr txBox="1"/>
          <p:nvPr/>
        </p:nvSpPr>
        <p:spPr>
          <a:xfrm>
            <a:off x="928662" y="642918"/>
            <a:ext cx="2500330" cy="769441"/>
          </a:xfrm>
          <a:prstGeom prst="rect">
            <a:avLst/>
          </a:prstGeom>
          <a:noFill/>
        </p:spPr>
        <p:txBody>
          <a:bodyPr wrap="square" rtlCol="0">
            <a:spAutoFit/>
          </a:bodyPr>
          <a:lstStyle/>
          <a:p>
            <a:r>
              <a:rPr lang="zh-CN" altLang="en-US" sz="4400" b="1" dirty="0" smtClean="0">
                <a:latin typeface="黑体" pitchFamily="2" charset="-122"/>
                <a:ea typeface="黑体" pitchFamily="2" charset="-122"/>
              </a:rPr>
              <a:t>个人体会</a:t>
            </a:r>
            <a:endParaRPr lang="zh-CN" altLang="en-US" sz="4400" b="1" dirty="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548680"/>
            <a:ext cx="8229600" cy="5395930"/>
          </a:xfrm>
        </p:spPr>
        <p:txBody>
          <a:bodyPr>
            <a:normAutofit/>
          </a:bodyPr>
          <a:lstStyle/>
          <a:p>
            <a:pPr>
              <a:lnSpc>
                <a:spcPct val="150000"/>
              </a:lnSpc>
              <a:buNone/>
            </a:pPr>
            <a:r>
              <a:rPr lang="zh-CN" altLang="en-US" sz="3600" b="1" dirty="0" smtClean="0">
                <a:latin typeface="+mn-ea"/>
              </a:rPr>
              <a:t>讨论：</a:t>
            </a:r>
            <a:endParaRPr lang="en-US" altLang="zh-CN" sz="3600" b="1" dirty="0" smtClean="0">
              <a:latin typeface="+mn-ea"/>
            </a:endParaRPr>
          </a:p>
          <a:p>
            <a:pPr>
              <a:lnSpc>
                <a:spcPct val="150000"/>
              </a:lnSpc>
              <a:buNone/>
            </a:pPr>
            <a:r>
              <a:rPr lang="en-US" altLang="zh-CN" sz="3600" b="1" dirty="0" smtClean="0">
                <a:latin typeface="+mn-ea"/>
              </a:rPr>
              <a:t>     1.</a:t>
            </a:r>
            <a:r>
              <a:rPr lang="zh-CN" altLang="en-US" sz="3600" b="1" dirty="0" smtClean="0">
                <a:latin typeface="+mn-ea"/>
              </a:rPr>
              <a:t>结合实际，探讨如何落实师资队伍建设规划。</a:t>
            </a:r>
            <a:endParaRPr lang="en-US" altLang="zh-CN" sz="3600" b="1" dirty="0" smtClean="0">
              <a:latin typeface="+mn-ea"/>
            </a:endParaRPr>
          </a:p>
          <a:p>
            <a:pPr>
              <a:lnSpc>
                <a:spcPct val="150000"/>
              </a:lnSpc>
              <a:buNone/>
            </a:pPr>
            <a:r>
              <a:rPr lang="en-US" altLang="zh-CN" sz="3600" b="1" dirty="0" smtClean="0">
                <a:latin typeface="+mn-ea"/>
              </a:rPr>
              <a:t>     2.</a:t>
            </a:r>
            <a:r>
              <a:rPr lang="zh-CN" altLang="en-US" sz="3600" b="1" dirty="0" smtClean="0">
                <a:latin typeface="+mn-ea"/>
              </a:rPr>
              <a:t>结合我校实际，探讨人才引进工作中的二级院系部及教研室的作用，并提出建设性意见。</a:t>
            </a:r>
            <a:endParaRPr lang="zh-CN" altLang="en-US" sz="3600" b="1" dirty="0">
              <a:latin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latin typeface="+mn-ea"/>
              </a:rPr>
              <a:t>参考资料：</a:t>
            </a:r>
            <a:endParaRPr lang="zh-CN" altLang="en-US" dirty="0"/>
          </a:p>
        </p:txBody>
      </p:sp>
      <p:sp>
        <p:nvSpPr>
          <p:cNvPr id="3" name="内容占位符 2"/>
          <p:cNvSpPr>
            <a:spLocks noGrp="1"/>
          </p:cNvSpPr>
          <p:nvPr>
            <p:ph idx="1"/>
          </p:nvPr>
        </p:nvSpPr>
        <p:spPr>
          <a:xfrm>
            <a:off x="457200" y="1935480"/>
            <a:ext cx="8543956" cy="4389120"/>
          </a:xfrm>
        </p:spPr>
        <p:txBody>
          <a:bodyPr/>
          <a:lstStyle/>
          <a:p>
            <a:pPr>
              <a:lnSpc>
                <a:spcPct val="150000"/>
              </a:lnSpc>
              <a:buNone/>
            </a:pPr>
            <a:r>
              <a:rPr lang="en-US" altLang="zh-CN" b="1" dirty="0" smtClean="0">
                <a:latin typeface="+mn-ea"/>
              </a:rPr>
              <a:t>1.</a:t>
            </a:r>
            <a:r>
              <a:rPr lang="zh-CN" altLang="en-US" b="1" dirty="0" smtClean="0">
                <a:latin typeface="+mn-ea"/>
              </a:rPr>
              <a:t>著作</a:t>
            </a:r>
            <a:r>
              <a:rPr lang="en-US" altLang="zh-CN" b="1" dirty="0" smtClean="0">
                <a:latin typeface="+mn-ea"/>
              </a:rPr>
              <a:t>《</a:t>
            </a:r>
            <a:r>
              <a:rPr lang="zh-CN" altLang="en-US" b="1" dirty="0" smtClean="0">
                <a:latin typeface="+mn-ea"/>
              </a:rPr>
              <a:t>国家战略</a:t>
            </a:r>
            <a:r>
              <a:rPr lang="en-US" altLang="zh-CN" b="1" dirty="0" smtClean="0">
                <a:latin typeface="+mn-ea"/>
              </a:rPr>
              <a:t>——</a:t>
            </a:r>
            <a:r>
              <a:rPr lang="zh-CN" altLang="en-US" b="1" dirty="0" smtClean="0">
                <a:latin typeface="+mn-ea"/>
              </a:rPr>
              <a:t>人才改变世界</a:t>
            </a:r>
            <a:r>
              <a:rPr lang="en-US" altLang="zh-CN" b="1" dirty="0" smtClean="0">
                <a:latin typeface="+mn-ea"/>
              </a:rPr>
              <a:t>》</a:t>
            </a:r>
            <a:r>
              <a:rPr lang="zh-CN" altLang="en-US" b="1" dirty="0" smtClean="0">
                <a:latin typeface="+mn-ea"/>
              </a:rPr>
              <a:t>（王辉耀著）</a:t>
            </a:r>
            <a:endParaRPr lang="en-US" altLang="zh-CN" b="1" dirty="0" smtClean="0">
              <a:latin typeface="+mn-ea"/>
            </a:endParaRPr>
          </a:p>
          <a:p>
            <a:pPr>
              <a:lnSpc>
                <a:spcPct val="150000"/>
              </a:lnSpc>
              <a:buNone/>
            </a:pPr>
            <a:r>
              <a:rPr lang="en-US" altLang="zh-CN" b="1" dirty="0" smtClean="0">
                <a:latin typeface="+mn-ea"/>
              </a:rPr>
              <a:t>2.《</a:t>
            </a:r>
            <a:r>
              <a:rPr lang="zh-CN" altLang="en-US" b="1" dirty="0" smtClean="0"/>
              <a:t>海南医学院中长期人才发展规划</a:t>
            </a:r>
            <a:r>
              <a:rPr lang="en-US" altLang="zh-CN" b="1" dirty="0" smtClean="0"/>
              <a:t>》</a:t>
            </a:r>
            <a:r>
              <a:rPr lang="zh-CN" altLang="en-US" b="1" dirty="0" smtClean="0"/>
              <a:t>（</a:t>
            </a:r>
            <a:r>
              <a:rPr lang="en-US" b="1" dirty="0" smtClean="0">
                <a:latin typeface="+mn-ea"/>
              </a:rPr>
              <a:t>2011</a:t>
            </a:r>
            <a:r>
              <a:rPr lang="zh-CN" altLang="en-US" b="1" dirty="0" smtClean="0">
                <a:latin typeface="+mn-ea"/>
              </a:rPr>
              <a:t>～</a:t>
            </a:r>
            <a:r>
              <a:rPr lang="en-US" b="1" dirty="0" smtClean="0">
                <a:latin typeface="+mn-ea"/>
              </a:rPr>
              <a:t>2020</a:t>
            </a:r>
            <a:r>
              <a:rPr lang="zh-CN" altLang="en-US" b="1" dirty="0" smtClean="0">
                <a:latin typeface="+mn-ea"/>
              </a:rPr>
              <a:t>年）</a:t>
            </a:r>
            <a:endParaRPr lang="en-US" altLang="zh-CN" b="1" dirty="0" smtClean="0">
              <a:latin typeface="+mn-ea"/>
            </a:endParaRPr>
          </a:p>
          <a:p>
            <a:pPr>
              <a:lnSpc>
                <a:spcPct val="150000"/>
              </a:lnSpc>
              <a:buNone/>
            </a:pPr>
            <a:r>
              <a:rPr lang="en-US" altLang="zh-CN" b="1" dirty="0" smtClean="0">
                <a:latin typeface="+mn-ea"/>
              </a:rPr>
              <a:t>3.</a:t>
            </a:r>
            <a:r>
              <a:rPr lang="zh-CN" altLang="en-US" b="1" dirty="0" smtClean="0">
                <a:latin typeface="+mn-ea"/>
              </a:rPr>
              <a:t>上海交通大学医学院“十二五”师资队伍建设规划</a:t>
            </a:r>
            <a:endParaRPr lang="en-US" altLang="zh-CN" b="1" dirty="0" smtClean="0">
              <a:latin typeface="+mn-ea"/>
            </a:endParaRPr>
          </a:p>
          <a:p>
            <a:pPr>
              <a:lnSpc>
                <a:spcPct val="150000"/>
              </a:lnSpc>
              <a:buNone/>
            </a:pPr>
            <a:r>
              <a:rPr lang="en-US" altLang="zh-CN" b="1" dirty="0" smtClean="0">
                <a:latin typeface="+mn-ea"/>
              </a:rPr>
              <a:t>4.</a:t>
            </a:r>
            <a:r>
              <a:rPr lang="zh-CN" altLang="en-US" b="1" dirty="0" smtClean="0">
                <a:latin typeface="+mn-ea"/>
              </a:rPr>
              <a:t>中南大学</a:t>
            </a:r>
            <a:r>
              <a:rPr lang="en-US" altLang="zh-CN" b="1" dirty="0" smtClean="0">
                <a:latin typeface="+mn-ea"/>
              </a:rPr>
              <a:t>2002—2010</a:t>
            </a:r>
            <a:r>
              <a:rPr lang="zh-CN" altLang="en-US" b="1" dirty="0" smtClean="0">
                <a:latin typeface="+mn-ea"/>
              </a:rPr>
              <a:t>年师资队伍建设规划</a:t>
            </a:r>
            <a:endParaRPr lang="en-US" altLang="zh-CN" b="1" dirty="0" smtClean="0">
              <a:latin typeface="+mn-ea"/>
            </a:endParaRPr>
          </a:p>
          <a:p>
            <a:pPr>
              <a:lnSpc>
                <a:spcPct val="150000"/>
              </a:lnSpc>
              <a:buNone/>
            </a:pPr>
            <a:r>
              <a:rPr lang="en-US" altLang="zh-CN" b="1" dirty="0" smtClean="0">
                <a:latin typeface="+mn-ea"/>
              </a:rPr>
              <a:t>5.</a:t>
            </a:r>
            <a:r>
              <a:rPr lang="zh-CN" altLang="en-US" b="1" dirty="0" smtClean="0">
                <a:latin typeface="+mn-ea"/>
              </a:rPr>
              <a:t>海南大学中长期教师队伍建设发展规划</a:t>
            </a:r>
            <a:endParaRPr lang="zh-CN" altLang="en-US" b="1" dirty="0">
              <a:latin typeface="+mn-ea"/>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gn="ctr">
              <a:buNone/>
            </a:pPr>
            <a:r>
              <a:rPr lang="zh-CN" altLang="en-US" sz="9600" dirty="0" smtClean="0"/>
              <a:t>谢谢！</a:t>
            </a:r>
            <a:endParaRPr lang="zh-CN" altLang="en-US" sz="9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85728"/>
            <a:ext cx="8229600" cy="1143000"/>
          </a:xfrm>
        </p:spPr>
        <p:txBody>
          <a:bodyPr>
            <a:normAutofit/>
          </a:bodyPr>
          <a:lstStyle/>
          <a:p>
            <a:pPr algn="ctr"/>
            <a:r>
              <a:rPr lang="en-US" altLang="zh-CN" sz="5400" b="1" dirty="0" smtClean="0">
                <a:latin typeface="+mj-ea"/>
              </a:rPr>
              <a:t>1.</a:t>
            </a:r>
            <a:r>
              <a:rPr lang="zh-CN" altLang="en-US" sz="5400" b="1" dirty="0" smtClean="0">
                <a:latin typeface="+mj-ea"/>
              </a:rPr>
              <a:t>高校教师的类型</a:t>
            </a:r>
            <a:endParaRPr lang="zh-CN" altLang="en-US" dirty="0"/>
          </a:p>
        </p:txBody>
      </p:sp>
      <p:graphicFrame>
        <p:nvGraphicFramePr>
          <p:cNvPr id="5" name="图示 4"/>
          <p:cNvGraphicFramePr/>
          <p:nvPr/>
        </p:nvGraphicFramePr>
        <p:xfrm>
          <a:off x="285720" y="1754190"/>
          <a:ext cx="8572560" cy="4746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229600" cy="1143000"/>
          </a:xfrm>
        </p:spPr>
        <p:txBody>
          <a:bodyPr/>
          <a:lstStyle/>
          <a:p>
            <a:pPr algn="ctr"/>
            <a:r>
              <a:rPr lang="en-US" altLang="zh-CN" dirty="0" smtClean="0"/>
              <a:t>1.</a:t>
            </a:r>
            <a:r>
              <a:rPr lang="zh-CN" altLang="en-US" dirty="0" smtClean="0"/>
              <a:t>高校教师的类型</a:t>
            </a:r>
            <a:endParaRPr lang="zh-CN" altLang="en-US" dirty="0"/>
          </a:p>
        </p:txBody>
      </p:sp>
      <p:graphicFrame>
        <p:nvGraphicFramePr>
          <p:cNvPr id="4" name="图示 3"/>
          <p:cNvGraphicFramePr/>
          <p:nvPr/>
        </p:nvGraphicFramePr>
        <p:xfrm>
          <a:off x="500034" y="1936768"/>
          <a:ext cx="7858180" cy="4278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CCE8C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1722</TotalTime>
  <Words>3988</Words>
  <Application>Microsoft Office PowerPoint</Application>
  <PresentationFormat>全屏显示(4:3)</PresentationFormat>
  <Paragraphs>465</Paragraphs>
  <Slides>76</Slides>
  <Notes>2</Notes>
  <HiddenSlides>0</HiddenSlides>
  <MMClips>0</MMClips>
  <ScaleCrop>false</ScaleCrop>
  <HeadingPairs>
    <vt:vector size="4" baseType="variant">
      <vt:variant>
        <vt:lpstr>主题</vt:lpstr>
      </vt:variant>
      <vt:variant>
        <vt:i4>1</vt:i4>
      </vt:variant>
      <vt:variant>
        <vt:lpstr>幻灯片标题</vt:lpstr>
      </vt:variant>
      <vt:variant>
        <vt:i4>76</vt:i4>
      </vt:variant>
    </vt:vector>
  </HeadingPairs>
  <TitlesOfParts>
    <vt:vector size="77" baseType="lpstr">
      <vt:lpstr>流畅</vt:lpstr>
      <vt:lpstr>师资队伍与教学团队建设 </vt:lpstr>
      <vt:lpstr>师资队伍与教学团队建设</vt:lpstr>
      <vt:lpstr>一、师资队伍基本现状</vt:lpstr>
      <vt:lpstr>一、师资队伍基本现状</vt:lpstr>
      <vt:lpstr>一、师资队伍基本现状</vt:lpstr>
      <vt:lpstr>一、师资队伍基本现状</vt:lpstr>
      <vt:lpstr>二、师资队伍基本内涵</vt:lpstr>
      <vt:lpstr>1.高校教师的类型</vt:lpstr>
      <vt:lpstr>1.高校教师的类型</vt:lpstr>
      <vt:lpstr>其他教师类型</vt:lpstr>
      <vt:lpstr>2、主讲教师</vt:lpstr>
      <vt:lpstr>3.各类教授</vt:lpstr>
      <vt:lpstr>3.各类教授</vt:lpstr>
      <vt:lpstr>3.各类教授</vt:lpstr>
      <vt:lpstr>3.各类教授</vt:lpstr>
      <vt:lpstr>3.各类教授</vt:lpstr>
      <vt:lpstr>二、师资队伍基本内涵</vt:lpstr>
      <vt:lpstr>（一）师资队伍的数量</vt:lpstr>
      <vt:lpstr>PowerPoint 演示文稿</vt:lpstr>
      <vt:lpstr>（一）师资队伍的数量</vt:lpstr>
      <vt:lpstr>（一）师资队伍的数量</vt:lpstr>
      <vt:lpstr>（二）师资队伍的结构</vt:lpstr>
      <vt:lpstr>1.学历结构</vt:lpstr>
      <vt:lpstr>2.职称结构</vt:lpstr>
      <vt:lpstr>3、年龄结构</vt:lpstr>
      <vt:lpstr>4.学缘结构</vt:lpstr>
      <vt:lpstr>5.学科专业结构</vt:lpstr>
      <vt:lpstr>（三）师资队伍的水平</vt:lpstr>
      <vt:lpstr>（三）师资队伍的水平</vt:lpstr>
      <vt:lpstr>（三）师资队伍的水平</vt:lpstr>
      <vt:lpstr>（三）师资队伍的水平</vt:lpstr>
      <vt:lpstr>（三）师资队伍的水平</vt:lpstr>
      <vt:lpstr>（三）师资队伍的水平</vt:lpstr>
      <vt:lpstr>三、师资队伍建设规划</vt:lpstr>
      <vt:lpstr>（一）为什么要制订师资队伍建设规划 </vt:lpstr>
      <vt:lpstr>（二）如何制订师资队伍建设规划</vt:lpstr>
      <vt:lpstr>1.教研室学科、课程建设目标</vt:lpstr>
      <vt:lpstr>2.教师个人职业发展规划</vt:lpstr>
      <vt:lpstr>3.师资队伍建设规划的制订原则</vt:lpstr>
      <vt:lpstr>4.师资队伍建设规划的内容</vt:lpstr>
      <vt:lpstr>5.师资队伍建设规划的基本格式</vt:lpstr>
      <vt:lpstr>（三）怎样落实师资队伍建设规划</vt:lpstr>
      <vt:lpstr>人才引进</vt:lpstr>
      <vt:lpstr>1.什么是人才</vt:lpstr>
      <vt:lpstr>2.引进怎样的人才</vt:lpstr>
      <vt:lpstr>2.引进怎样的人才</vt:lpstr>
      <vt:lpstr>2.引进怎样的人才</vt:lpstr>
      <vt:lpstr>2.引进怎样的人才</vt:lpstr>
      <vt:lpstr>2.引进怎样的人才</vt:lpstr>
      <vt:lpstr>2.引进怎样的人才</vt:lpstr>
      <vt:lpstr>我校人才引进的基本原则</vt:lpstr>
      <vt:lpstr>我校人才引进的基本原则</vt:lpstr>
      <vt:lpstr>我校人才引进的基本原则</vt:lpstr>
      <vt:lpstr>3.怎样引进人才</vt:lpstr>
      <vt:lpstr>3.怎样引进人才</vt:lpstr>
      <vt:lpstr>3.怎样引进人才</vt:lpstr>
      <vt:lpstr>3.怎样引进人才</vt:lpstr>
      <vt:lpstr>我校人才引进工作的几个误区</vt:lpstr>
      <vt:lpstr>柔性引进</vt:lpstr>
      <vt:lpstr>师资培养</vt:lpstr>
      <vt:lpstr>1.历史的传承和积淀</vt:lpstr>
      <vt:lpstr>2.继续教育推动</vt:lpstr>
      <vt:lpstr>2.继续教育推动</vt:lpstr>
      <vt:lpstr>3.课程建设推动</vt:lpstr>
      <vt:lpstr>4.学科建设推动</vt:lpstr>
      <vt:lpstr>5.其他项目的推动</vt:lpstr>
      <vt:lpstr>四、教学团队建设</vt:lpstr>
      <vt:lpstr>（一）什么是教学团队</vt:lpstr>
      <vt:lpstr>（二）教学团队的建设目的</vt:lpstr>
      <vt:lpstr>（三）教学团队的建设内容</vt:lpstr>
      <vt:lpstr>（四）教学团队的基本要求</vt:lpstr>
      <vt:lpstr>（五）教学团队的主要特点</vt:lpstr>
      <vt:lpstr>PowerPoint 演示文稿</vt:lpstr>
      <vt:lpstr>PowerPoint 演示文稿</vt:lpstr>
      <vt:lpstr>参考资料：</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师资与教学团队建设 </dc:title>
  <cp:lastModifiedBy>ThinkPAD</cp:lastModifiedBy>
  <cp:revision>169</cp:revision>
  <dcterms:modified xsi:type="dcterms:W3CDTF">2012-07-14T04:21:44Z</dcterms:modified>
</cp:coreProperties>
</file>